
<file path=[Content_Types].xml><?xml version="1.0" encoding="utf-8"?>
<Types xmlns="http://schemas.openxmlformats.org/package/2006/content-types">
  <Default ContentType="image/jpeg" Extension="jpg"/>
  <Default ContentType="application/xml" Extension="xml"/>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1.xml"/>
  <Override ContentType="application/vnd.openxmlformats-officedocument.presentationml.tableStyles+xml" PartName="/ppt/tableStyles.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59" r:id="rId5"/>
  </p:sldMasterIdLst>
  <p:notesMasterIdLst>
    <p:notesMasterId r:id="rId6"/>
  </p:notesMasterIdLst>
  <p:sldIdLst>
    <p:sldId id="256" r:id="rId7"/>
  </p:sldIdLst>
  <p:sldSz cy="43200000" cx="32400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3606">
          <p15:clr>
            <a:srgbClr val="747775"/>
          </p15:clr>
        </p15:guide>
        <p15:guide id="2" pos="10205">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tableStyles.xml><?xml version="1.0" encoding="utf-8"?>
<a:tblStyleLst xmlns:a="http://schemas.openxmlformats.org/drawingml/2006/main" xmlns:r="http://schemas.openxmlformats.org/officeDocument/2006/relationships" def="{22E4383B-A192-4EA3-86D1-85E64E49F584}">
  <a:tblStyle styleId="{22E4383B-A192-4EA3-86D1-85E64E49F584}" styleName="Table_0">
    <a:wholeTbl>
      <a:tcTxStyle>
        <a:font>
          <a:latin typeface="Arial"/>
          <a:ea typeface="Arial"/>
          <a:cs typeface="Arial"/>
        </a:font>
        <a:srgbClr val="000000"/>
      </a:tcTxStyle>
    </a:wholeTbl>
    <a:band1H>
      <a:tcTxStyle/>
    </a:band1H>
    <a:band2H>
      <a:tcTxStyle/>
    </a:band2H>
    <a:band1V>
      <a:tcTxStyle/>
    </a:band1V>
    <a:band2V>
      <a:tcTxStyle/>
    </a:band2V>
    <a:lastCol>
      <a:tcTxStyle/>
    </a:lastCol>
    <a:firstCol>
      <a:tcTxStyle/>
    </a:firstCol>
    <a:lastRow>
      <a:tcTxStyle/>
    </a:lastRow>
    <a:seCell>
      <a:tcTxStyle/>
    </a:seCell>
    <a:swCell>
      <a:tcTxStyle/>
    </a:swCell>
    <a:firstRow>
      <a:tcTxStyle/>
    </a:firstRow>
    <a:neCell>
      <a:tcTxStyle/>
    </a:neCell>
    <a:nwCell>
      <a:tcTxStyle/>
    </a:nwCell>
  </a:tblStyle>
</a:tblStyleLst>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3606" orient="horz"/>
        <p:guide pos="10205"/>
      </p:guideLst>
    </p:cSldViewPr>
  </p:slideViewPr>
</p:viewPr>
</file>

<file path=ppt/_rels/presentation.xml.rels><?xml version="1.0" encoding="UTF-8" standalone="yes"?><Relationships xmlns="http://schemas.openxmlformats.org/package/2006/relationships"><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tableStyles" Target="tableStyles.xml"/><Relationship Id="rId5" Type="http://schemas.openxmlformats.org/officeDocument/2006/relationships/slideMaster" Target="slideMasters/slideMaster1.xml"/><Relationship Id="rId6" Type="http://schemas.openxmlformats.org/officeDocument/2006/relationships/notesMaster" Target="notesMasters/notesMaster1.xml"/><Relationship Id="rId7" Type="http://schemas.openxmlformats.org/officeDocument/2006/relationships/slide" Target="slides/slid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2143447" y="685800"/>
            <a:ext cx="25719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0" name="Shape 50"/>
        <p:cNvGrpSpPr/>
        <p:nvPr/>
      </p:nvGrpSpPr>
      <p:grpSpPr>
        <a:xfrm>
          <a:off x="0" y="0"/>
          <a:ext cx="0" cy="0"/>
          <a:chOff x="0" y="0"/>
          <a:chExt cx="0" cy="0"/>
        </a:xfrm>
      </p:grpSpPr>
      <p:sp>
        <p:nvSpPr>
          <p:cNvPr id="51" name="Google Shape;51;p:notes"/>
          <p:cNvSpPr/>
          <p:nvPr>
            <p:ph idx="2" type="sldImg"/>
          </p:nvPr>
        </p:nvSpPr>
        <p:spPr>
          <a:xfrm>
            <a:off x="2143447" y="685800"/>
            <a:ext cx="2571900" cy="3429000"/>
          </a:xfrm>
          <a:custGeom>
            <a:rect b="b" l="l" r="r" t="t"/>
            <a:pathLst>
              <a:path extrusionOk="0" h="120000" w="120000">
                <a:moveTo>
                  <a:pt x="0" y="0"/>
                </a:moveTo>
                <a:lnTo>
                  <a:pt x="120000" y="0"/>
                </a:lnTo>
                <a:lnTo>
                  <a:pt x="120000" y="120000"/>
                </a:lnTo>
                <a:lnTo>
                  <a:pt x="0" y="120000"/>
                </a:lnTo>
                <a:close/>
              </a:path>
            </a:pathLst>
          </a:custGeom>
        </p:spPr>
      </p:sp>
      <p:sp>
        <p:nvSpPr>
          <p:cNvPr id="52" name="Google Shape;52;p: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txBox="1"/>
          <p:nvPr>
            <p:ph type="ctrTitle"/>
          </p:nvPr>
        </p:nvSpPr>
        <p:spPr>
          <a:xfrm>
            <a:off x="1104478" y="6253648"/>
            <a:ext cx="30191100" cy="17239800"/>
          </a:xfrm>
          <a:prstGeom prst="rect">
            <a:avLst/>
          </a:prstGeom>
        </p:spPr>
        <p:txBody>
          <a:bodyPr anchorCtr="0" anchor="b" bIns="471925" lIns="471925" spcFirstLastPara="1" rIns="471925" wrap="square" tIns="471925">
            <a:normAutofit/>
          </a:bodyPr>
          <a:lstStyle>
            <a:lvl1pPr lvl="0" algn="ctr">
              <a:spcBef>
                <a:spcPts val="0"/>
              </a:spcBef>
              <a:spcAft>
                <a:spcPts val="0"/>
              </a:spcAft>
              <a:buSzPts val="26842"/>
              <a:buNone/>
              <a:defRPr sz="26842"/>
            </a:lvl1pPr>
            <a:lvl2pPr lvl="1" algn="ctr">
              <a:spcBef>
                <a:spcPts val="0"/>
              </a:spcBef>
              <a:spcAft>
                <a:spcPts val="0"/>
              </a:spcAft>
              <a:buSzPts val="26842"/>
              <a:buNone/>
              <a:defRPr sz="26842"/>
            </a:lvl2pPr>
            <a:lvl3pPr lvl="2" algn="ctr">
              <a:spcBef>
                <a:spcPts val="0"/>
              </a:spcBef>
              <a:spcAft>
                <a:spcPts val="0"/>
              </a:spcAft>
              <a:buSzPts val="26842"/>
              <a:buNone/>
              <a:defRPr sz="26842"/>
            </a:lvl3pPr>
            <a:lvl4pPr lvl="3" algn="ctr">
              <a:spcBef>
                <a:spcPts val="0"/>
              </a:spcBef>
              <a:spcAft>
                <a:spcPts val="0"/>
              </a:spcAft>
              <a:buSzPts val="26842"/>
              <a:buNone/>
              <a:defRPr sz="26842"/>
            </a:lvl4pPr>
            <a:lvl5pPr lvl="4" algn="ctr">
              <a:spcBef>
                <a:spcPts val="0"/>
              </a:spcBef>
              <a:spcAft>
                <a:spcPts val="0"/>
              </a:spcAft>
              <a:buSzPts val="26842"/>
              <a:buNone/>
              <a:defRPr sz="26842"/>
            </a:lvl5pPr>
            <a:lvl6pPr lvl="5" algn="ctr">
              <a:spcBef>
                <a:spcPts val="0"/>
              </a:spcBef>
              <a:spcAft>
                <a:spcPts val="0"/>
              </a:spcAft>
              <a:buSzPts val="26842"/>
              <a:buNone/>
              <a:defRPr sz="26842"/>
            </a:lvl6pPr>
            <a:lvl7pPr lvl="6" algn="ctr">
              <a:spcBef>
                <a:spcPts val="0"/>
              </a:spcBef>
              <a:spcAft>
                <a:spcPts val="0"/>
              </a:spcAft>
              <a:buSzPts val="26842"/>
              <a:buNone/>
              <a:defRPr sz="26842"/>
            </a:lvl7pPr>
            <a:lvl8pPr lvl="7" algn="ctr">
              <a:spcBef>
                <a:spcPts val="0"/>
              </a:spcBef>
              <a:spcAft>
                <a:spcPts val="0"/>
              </a:spcAft>
              <a:buSzPts val="26842"/>
              <a:buNone/>
              <a:defRPr sz="26842"/>
            </a:lvl8pPr>
            <a:lvl9pPr lvl="8" algn="ctr">
              <a:spcBef>
                <a:spcPts val="0"/>
              </a:spcBef>
              <a:spcAft>
                <a:spcPts val="0"/>
              </a:spcAft>
              <a:buSzPts val="26842"/>
              <a:buNone/>
              <a:defRPr sz="26842"/>
            </a:lvl9pPr>
          </a:lstStyle>
          <a:p/>
        </p:txBody>
      </p:sp>
      <p:sp>
        <p:nvSpPr>
          <p:cNvPr id="11" name="Google Shape;11;p2"/>
          <p:cNvSpPr txBox="1"/>
          <p:nvPr>
            <p:ph idx="1" type="subTitle"/>
          </p:nvPr>
        </p:nvSpPr>
        <p:spPr>
          <a:xfrm>
            <a:off x="1104449" y="23803675"/>
            <a:ext cx="30191100" cy="6657000"/>
          </a:xfrm>
          <a:prstGeom prst="rect">
            <a:avLst/>
          </a:prstGeom>
        </p:spPr>
        <p:txBody>
          <a:bodyPr anchorCtr="0" anchor="t" bIns="471925" lIns="471925" spcFirstLastPara="1" rIns="471925" wrap="square" tIns="471925">
            <a:normAutofit/>
          </a:bodyPr>
          <a:lstStyle>
            <a:lvl1pPr lvl="0" algn="ctr">
              <a:lnSpc>
                <a:spcPct val="100000"/>
              </a:lnSpc>
              <a:spcBef>
                <a:spcPts val="0"/>
              </a:spcBef>
              <a:spcAft>
                <a:spcPts val="0"/>
              </a:spcAft>
              <a:buSzPts val="14453"/>
              <a:buNone/>
              <a:defRPr sz="14453"/>
            </a:lvl1pPr>
            <a:lvl2pPr lvl="1" algn="ctr">
              <a:lnSpc>
                <a:spcPct val="100000"/>
              </a:lnSpc>
              <a:spcBef>
                <a:spcPts val="0"/>
              </a:spcBef>
              <a:spcAft>
                <a:spcPts val="0"/>
              </a:spcAft>
              <a:buSzPts val="14453"/>
              <a:buNone/>
              <a:defRPr sz="14453"/>
            </a:lvl2pPr>
            <a:lvl3pPr lvl="2" algn="ctr">
              <a:lnSpc>
                <a:spcPct val="100000"/>
              </a:lnSpc>
              <a:spcBef>
                <a:spcPts val="0"/>
              </a:spcBef>
              <a:spcAft>
                <a:spcPts val="0"/>
              </a:spcAft>
              <a:buSzPts val="14453"/>
              <a:buNone/>
              <a:defRPr sz="14453"/>
            </a:lvl3pPr>
            <a:lvl4pPr lvl="3" algn="ctr">
              <a:lnSpc>
                <a:spcPct val="100000"/>
              </a:lnSpc>
              <a:spcBef>
                <a:spcPts val="0"/>
              </a:spcBef>
              <a:spcAft>
                <a:spcPts val="0"/>
              </a:spcAft>
              <a:buSzPts val="14453"/>
              <a:buNone/>
              <a:defRPr sz="14453"/>
            </a:lvl4pPr>
            <a:lvl5pPr lvl="4" algn="ctr">
              <a:lnSpc>
                <a:spcPct val="100000"/>
              </a:lnSpc>
              <a:spcBef>
                <a:spcPts val="0"/>
              </a:spcBef>
              <a:spcAft>
                <a:spcPts val="0"/>
              </a:spcAft>
              <a:buSzPts val="14453"/>
              <a:buNone/>
              <a:defRPr sz="14453"/>
            </a:lvl5pPr>
            <a:lvl6pPr lvl="5" algn="ctr">
              <a:lnSpc>
                <a:spcPct val="100000"/>
              </a:lnSpc>
              <a:spcBef>
                <a:spcPts val="0"/>
              </a:spcBef>
              <a:spcAft>
                <a:spcPts val="0"/>
              </a:spcAft>
              <a:buSzPts val="14453"/>
              <a:buNone/>
              <a:defRPr sz="14453"/>
            </a:lvl6pPr>
            <a:lvl7pPr lvl="6" algn="ctr">
              <a:lnSpc>
                <a:spcPct val="100000"/>
              </a:lnSpc>
              <a:spcBef>
                <a:spcPts val="0"/>
              </a:spcBef>
              <a:spcAft>
                <a:spcPts val="0"/>
              </a:spcAft>
              <a:buSzPts val="14453"/>
              <a:buNone/>
              <a:defRPr sz="14453"/>
            </a:lvl7pPr>
            <a:lvl8pPr lvl="7" algn="ctr">
              <a:lnSpc>
                <a:spcPct val="100000"/>
              </a:lnSpc>
              <a:spcBef>
                <a:spcPts val="0"/>
              </a:spcBef>
              <a:spcAft>
                <a:spcPts val="0"/>
              </a:spcAft>
              <a:buSzPts val="14453"/>
              <a:buNone/>
              <a:defRPr sz="14453"/>
            </a:lvl8pPr>
            <a:lvl9pPr lvl="8" algn="ctr">
              <a:lnSpc>
                <a:spcPct val="100000"/>
              </a:lnSpc>
              <a:spcBef>
                <a:spcPts val="0"/>
              </a:spcBef>
              <a:spcAft>
                <a:spcPts val="0"/>
              </a:spcAft>
              <a:buSzPts val="14453"/>
              <a:buNone/>
              <a:defRPr sz="14453"/>
            </a:lvl9pPr>
          </a:lstStyle>
          <a:p/>
        </p:txBody>
      </p:sp>
      <p:sp>
        <p:nvSpPr>
          <p:cNvPr id="12" name="Google Shape;12;p2"/>
          <p:cNvSpPr txBox="1"/>
          <p:nvPr>
            <p:ph idx="12" type="sldNum"/>
          </p:nvPr>
        </p:nvSpPr>
        <p:spPr>
          <a:xfrm>
            <a:off x="30020520" y="39166125"/>
            <a:ext cx="1944300" cy="3305700"/>
          </a:xfrm>
          <a:prstGeom prst="rect">
            <a:avLst/>
          </a:prstGeom>
        </p:spPr>
        <p:txBody>
          <a:bodyPr anchorCtr="0" anchor="ctr" bIns="471925" lIns="471925" spcFirstLastPara="1" rIns="471925" wrap="square" tIns="471925">
            <a:normAutofit/>
          </a:bodyPr>
          <a:lstStyle>
            <a:lvl1pPr lvl="0">
              <a:buNone/>
              <a:defRPr sz="5162"/>
            </a:lvl1pPr>
            <a:lvl2pPr lvl="1">
              <a:buNone/>
              <a:defRPr sz="5162"/>
            </a:lvl2pPr>
            <a:lvl3pPr lvl="2">
              <a:buNone/>
              <a:defRPr sz="5162"/>
            </a:lvl3pPr>
            <a:lvl4pPr lvl="3">
              <a:buNone/>
              <a:defRPr sz="5162"/>
            </a:lvl4pPr>
            <a:lvl5pPr lvl="4">
              <a:buNone/>
              <a:defRPr sz="5162"/>
            </a:lvl5pPr>
            <a:lvl6pPr lvl="5">
              <a:buNone/>
              <a:defRPr sz="5162"/>
            </a:lvl6pPr>
            <a:lvl7pPr lvl="6">
              <a:buNone/>
              <a:defRPr sz="5162"/>
            </a:lvl7pPr>
            <a:lvl8pPr lvl="7">
              <a:buNone/>
              <a:defRPr sz="5162"/>
            </a:lvl8pPr>
            <a:lvl9pPr lvl="8">
              <a:buNone/>
              <a:defRPr sz="5162"/>
            </a:lvl9pPr>
          </a:lstStyle>
          <a:p>
            <a:pPr indent="0" lvl="0" marL="0" rtl="0" algn="r">
              <a:spcBef>
                <a:spcPts val="0"/>
              </a:spcBef>
              <a:spcAft>
                <a:spcPts val="0"/>
              </a:spcAft>
              <a:buNone/>
            </a:pPr>
            <a:fld id="{00000000-1234-1234-1234-123412341234}" type="slidenum">
              <a:rPr lang="es-419"/>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4" name="Shape 44"/>
        <p:cNvGrpSpPr/>
        <p:nvPr/>
      </p:nvGrpSpPr>
      <p:grpSpPr>
        <a:xfrm>
          <a:off x="0" y="0"/>
          <a:ext cx="0" cy="0"/>
          <a:chOff x="0" y="0"/>
          <a:chExt cx="0" cy="0"/>
        </a:xfrm>
      </p:grpSpPr>
      <p:sp>
        <p:nvSpPr>
          <p:cNvPr id="45" name="Google Shape;45;p11"/>
          <p:cNvSpPr txBox="1"/>
          <p:nvPr>
            <p:ph hasCustomPrompt="1" type="title"/>
          </p:nvPr>
        </p:nvSpPr>
        <p:spPr>
          <a:xfrm>
            <a:off x="1104449" y="9290289"/>
            <a:ext cx="30191100" cy="16491300"/>
          </a:xfrm>
          <a:prstGeom prst="rect">
            <a:avLst/>
          </a:prstGeom>
        </p:spPr>
        <p:txBody>
          <a:bodyPr anchorCtr="0" anchor="b" bIns="471925" lIns="471925" spcFirstLastPara="1" rIns="471925" wrap="square" tIns="471925">
            <a:normAutofit/>
          </a:bodyPr>
          <a:lstStyle>
            <a:lvl1pPr lvl="0" algn="ctr">
              <a:spcBef>
                <a:spcPts val="0"/>
              </a:spcBef>
              <a:spcAft>
                <a:spcPts val="0"/>
              </a:spcAft>
              <a:buSzPts val="61942"/>
              <a:buNone/>
              <a:defRPr sz="61942"/>
            </a:lvl1pPr>
            <a:lvl2pPr lvl="1" algn="ctr">
              <a:spcBef>
                <a:spcPts val="0"/>
              </a:spcBef>
              <a:spcAft>
                <a:spcPts val="0"/>
              </a:spcAft>
              <a:buSzPts val="61942"/>
              <a:buNone/>
              <a:defRPr sz="61942"/>
            </a:lvl2pPr>
            <a:lvl3pPr lvl="2" algn="ctr">
              <a:spcBef>
                <a:spcPts val="0"/>
              </a:spcBef>
              <a:spcAft>
                <a:spcPts val="0"/>
              </a:spcAft>
              <a:buSzPts val="61942"/>
              <a:buNone/>
              <a:defRPr sz="61942"/>
            </a:lvl3pPr>
            <a:lvl4pPr lvl="3" algn="ctr">
              <a:spcBef>
                <a:spcPts val="0"/>
              </a:spcBef>
              <a:spcAft>
                <a:spcPts val="0"/>
              </a:spcAft>
              <a:buSzPts val="61942"/>
              <a:buNone/>
              <a:defRPr sz="61942"/>
            </a:lvl4pPr>
            <a:lvl5pPr lvl="4" algn="ctr">
              <a:spcBef>
                <a:spcPts val="0"/>
              </a:spcBef>
              <a:spcAft>
                <a:spcPts val="0"/>
              </a:spcAft>
              <a:buSzPts val="61942"/>
              <a:buNone/>
              <a:defRPr sz="61942"/>
            </a:lvl5pPr>
            <a:lvl6pPr lvl="5" algn="ctr">
              <a:spcBef>
                <a:spcPts val="0"/>
              </a:spcBef>
              <a:spcAft>
                <a:spcPts val="0"/>
              </a:spcAft>
              <a:buSzPts val="61942"/>
              <a:buNone/>
              <a:defRPr sz="61942"/>
            </a:lvl6pPr>
            <a:lvl7pPr lvl="6" algn="ctr">
              <a:spcBef>
                <a:spcPts val="0"/>
              </a:spcBef>
              <a:spcAft>
                <a:spcPts val="0"/>
              </a:spcAft>
              <a:buSzPts val="61942"/>
              <a:buNone/>
              <a:defRPr sz="61942"/>
            </a:lvl7pPr>
            <a:lvl8pPr lvl="7" algn="ctr">
              <a:spcBef>
                <a:spcPts val="0"/>
              </a:spcBef>
              <a:spcAft>
                <a:spcPts val="0"/>
              </a:spcAft>
              <a:buSzPts val="61942"/>
              <a:buNone/>
              <a:defRPr sz="61942"/>
            </a:lvl8pPr>
            <a:lvl9pPr lvl="8" algn="ctr">
              <a:spcBef>
                <a:spcPts val="0"/>
              </a:spcBef>
              <a:spcAft>
                <a:spcPts val="0"/>
              </a:spcAft>
              <a:buSzPts val="61942"/>
              <a:buNone/>
              <a:defRPr sz="61942"/>
            </a:lvl9pPr>
          </a:lstStyle>
          <a:p>
            <a:r>
              <a:t>xx%</a:t>
            </a:r>
          </a:p>
        </p:txBody>
      </p:sp>
      <p:sp>
        <p:nvSpPr>
          <p:cNvPr id="46" name="Google Shape;46;p11"/>
          <p:cNvSpPr txBox="1"/>
          <p:nvPr>
            <p:ph idx="1" type="body"/>
          </p:nvPr>
        </p:nvSpPr>
        <p:spPr>
          <a:xfrm>
            <a:off x="1104449" y="26475381"/>
            <a:ext cx="30191100" cy="10925400"/>
          </a:xfrm>
          <a:prstGeom prst="rect">
            <a:avLst/>
          </a:prstGeom>
        </p:spPr>
        <p:txBody>
          <a:bodyPr anchorCtr="0" anchor="t" bIns="471925" lIns="471925" spcFirstLastPara="1" rIns="471925" wrap="square" tIns="471925">
            <a:normAutofit/>
          </a:bodyPr>
          <a:lstStyle>
            <a:lvl1pPr indent="-818600" lvl="0" marL="457200" algn="ctr">
              <a:spcBef>
                <a:spcPts val="0"/>
              </a:spcBef>
              <a:spcAft>
                <a:spcPts val="0"/>
              </a:spcAft>
              <a:buSzPts val="9291"/>
              <a:buChar char="●"/>
              <a:defRPr sz="9291"/>
            </a:lvl1pPr>
            <a:lvl2pPr indent="-687489" lvl="1" marL="914400" algn="ctr">
              <a:spcBef>
                <a:spcPts val="0"/>
              </a:spcBef>
              <a:spcAft>
                <a:spcPts val="0"/>
              </a:spcAft>
              <a:buSzPts val="7227"/>
              <a:buChar char="○"/>
              <a:defRPr sz="7227"/>
            </a:lvl2pPr>
            <a:lvl3pPr indent="-687489" lvl="2" marL="1371600" algn="ctr">
              <a:spcBef>
                <a:spcPts val="0"/>
              </a:spcBef>
              <a:spcAft>
                <a:spcPts val="0"/>
              </a:spcAft>
              <a:buSzPts val="7227"/>
              <a:buChar char="■"/>
              <a:defRPr sz="7227"/>
            </a:lvl3pPr>
            <a:lvl4pPr indent="-687489" lvl="3" marL="1828800" algn="ctr">
              <a:spcBef>
                <a:spcPts val="0"/>
              </a:spcBef>
              <a:spcAft>
                <a:spcPts val="0"/>
              </a:spcAft>
              <a:buSzPts val="7227"/>
              <a:buChar char="●"/>
              <a:defRPr sz="7227"/>
            </a:lvl4pPr>
            <a:lvl5pPr indent="-687489" lvl="4" marL="2286000" algn="ctr">
              <a:spcBef>
                <a:spcPts val="0"/>
              </a:spcBef>
              <a:spcAft>
                <a:spcPts val="0"/>
              </a:spcAft>
              <a:buSzPts val="7227"/>
              <a:buChar char="○"/>
              <a:defRPr sz="7227"/>
            </a:lvl5pPr>
            <a:lvl6pPr indent="-687489" lvl="5" marL="2743200" algn="ctr">
              <a:spcBef>
                <a:spcPts val="0"/>
              </a:spcBef>
              <a:spcAft>
                <a:spcPts val="0"/>
              </a:spcAft>
              <a:buSzPts val="7227"/>
              <a:buChar char="■"/>
              <a:defRPr sz="7227"/>
            </a:lvl6pPr>
            <a:lvl7pPr indent="-687489" lvl="6" marL="3200400" algn="ctr">
              <a:spcBef>
                <a:spcPts val="0"/>
              </a:spcBef>
              <a:spcAft>
                <a:spcPts val="0"/>
              </a:spcAft>
              <a:buSzPts val="7227"/>
              <a:buChar char="●"/>
              <a:defRPr sz="7227"/>
            </a:lvl7pPr>
            <a:lvl8pPr indent="-687489" lvl="7" marL="3657600" algn="ctr">
              <a:spcBef>
                <a:spcPts val="0"/>
              </a:spcBef>
              <a:spcAft>
                <a:spcPts val="0"/>
              </a:spcAft>
              <a:buSzPts val="7227"/>
              <a:buChar char="○"/>
              <a:defRPr sz="7227"/>
            </a:lvl8pPr>
            <a:lvl9pPr indent="-687489" lvl="8" marL="4114800" algn="ctr">
              <a:spcBef>
                <a:spcPts val="0"/>
              </a:spcBef>
              <a:spcAft>
                <a:spcPts val="0"/>
              </a:spcAft>
              <a:buSzPts val="7227"/>
              <a:buChar char="■"/>
              <a:defRPr sz="7227"/>
            </a:lvl9pPr>
          </a:lstStyle>
          <a:p/>
        </p:txBody>
      </p:sp>
      <p:sp>
        <p:nvSpPr>
          <p:cNvPr id="47" name="Google Shape;47;p11"/>
          <p:cNvSpPr txBox="1"/>
          <p:nvPr>
            <p:ph idx="12" type="sldNum"/>
          </p:nvPr>
        </p:nvSpPr>
        <p:spPr>
          <a:xfrm>
            <a:off x="30020520" y="39166125"/>
            <a:ext cx="1944300" cy="3305700"/>
          </a:xfrm>
          <a:prstGeom prst="rect">
            <a:avLst/>
          </a:prstGeom>
        </p:spPr>
        <p:txBody>
          <a:bodyPr anchorCtr="0" anchor="ctr" bIns="471925" lIns="471925" spcFirstLastPara="1" rIns="471925" wrap="square" tIns="471925">
            <a:normAutofit/>
          </a:bodyPr>
          <a:lstStyle>
            <a:lvl1pPr lvl="0">
              <a:buNone/>
              <a:defRPr sz="5162"/>
            </a:lvl1pPr>
            <a:lvl2pPr lvl="1">
              <a:buNone/>
              <a:defRPr sz="5162"/>
            </a:lvl2pPr>
            <a:lvl3pPr lvl="2">
              <a:buNone/>
              <a:defRPr sz="5162"/>
            </a:lvl3pPr>
            <a:lvl4pPr lvl="3">
              <a:buNone/>
              <a:defRPr sz="5162"/>
            </a:lvl4pPr>
            <a:lvl5pPr lvl="4">
              <a:buNone/>
              <a:defRPr sz="5162"/>
            </a:lvl5pPr>
            <a:lvl6pPr lvl="5">
              <a:buNone/>
              <a:defRPr sz="5162"/>
            </a:lvl6pPr>
            <a:lvl7pPr lvl="6">
              <a:buNone/>
              <a:defRPr sz="5162"/>
            </a:lvl7pPr>
            <a:lvl8pPr lvl="7">
              <a:buNone/>
              <a:defRPr sz="5162"/>
            </a:lvl8pPr>
            <a:lvl9pPr lvl="8">
              <a:buNone/>
              <a:defRPr sz="5162"/>
            </a:lvl9pPr>
          </a:lstStyle>
          <a:p>
            <a:pPr indent="0" lvl="0" marL="0" rtl="0" algn="r">
              <a:spcBef>
                <a:spcPts val="0"/>
              </a:spcBef>
              <a:spcAft>
                <a:spcPts val="0"/>
              </a:spcAft>
              <a:buNone/>
            </a:pPr>
            <a:fld id="{00000000-1234-1234-1234-123412341234}" type="slidenum">
              <a:rPr lang="es-419"/>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8" name="Shape 48"/>
        <p:cNvGrpSpPr/>
        <p:nvPr/>
      </p:nvGrpSpPr>
      <p:grpSpPr>
        <a:xfrm>
          <a:off x="0" y="0"/>
          <a:ext cx="0" cy="0"/>
          <a:chOff x="0" y="0"/>
          <a:chExt cx="0" cy="0"/>
        </a:xfrm>
      </p:grpSpPr>
      <p:sp>
        <p:nvSpPr>
          <p:cNvPr id="49" name="Google Shape;49;p12"/>
          <p:cNvSpPr txBox="1"/>
          <p:nvPr>
            <p:ph idx="12" type="sldNum"/>
          </p:nvPr>
        </p:nvSpPr>
        <p:spPr>
          <a:xfrm>
            <a:off x="30020520" y="39166125"/>
            <a:ext cx="1944300" cy="3305700"/>
          </a:xfrm>
          <a:prstGeom prst="rect">
            <a:avLst/>
          </a:prstGeom>
        </p:spPr>
        <p:txBody>
          <a:bodyPr anchorCtr="0" anchor="ctr" bIns="471925" lIns="471925" spcFirstLastPara="1" rIns="471925" wrap="square" tIns="471925">
            <a:normAutofit/>
          </a:bodyPr>
          <a:lstStyle>
            <a:lvl1pPr lvl="0">
              <a:buNone/>
              <a:defRPr sz="5162"/>
            </a:lvl1pPr>
            <a:lvl2pPr lvl="1">
              <a:buNone/>
              <a:defRPr sz="5162"/>
            </a:lvl2pPr>
            <a:lvl3pPr lvl="2">
              <a:buNone/>
              <a:defRPr sz="5162"/>
            </a:lvl3pPr>
            <a:lvl4pPr lvl="3">
              <a:buNone/>
              <a:defRPr sz="5162"/>
            </a:lvl4pPr>
            <a:lvl5pPr lvl="4">
              <a:buNone/>
              <a:defRPr sz="5162"/>
            </a:lvl5pPr>
            <a:lvl6pPr lvl="5">
              <a:buNone/>
              <a:defRPr sz="5162"/>
            </a:lvl6pPr>
            <a:lvl7pPr lvl="6">
              <a:buNone/>
              <a:defRPr sz="5162"/>
            </a:lvl7pPr>
            <a:lvl8pPr lvl="7">
              <a:buNone/>
              <a:defRPr sz="5162"/>
            </a:lvl8pPr>
            <a:lvl9pPr lvl="8">
              <a:buNone/>
              <a:defRPr sz="5162"/>
            </a:lvl9pPr>
          </a:lstStyle>
          <a:p>
            <a:pPr indent="0" lvl="0" marL="0" rtl="0" algn="r">
              <a:spcBef>
                <a:spcPts val="0"/>
              </a:spcBef>
              <a:spcAft>
                <a:spcPts val="0"/>
              </a:spcAft>
              <a:buNone/>
            </a:pPr>
            <a:fld id="{00000000-1234-1234-1234-123412341234}" type="slidenum">
              <a:rPr lang="es-419"/>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3" name="Shape 13"/>
        <p:cNvGrpSpPr/>
        <p:nvPr/>
      </p:nvGrpSpPr>
      <p:grpSpPr>
        <a:xfrm>
          <a:off x="0" y="0"/>
          <a:ext cx="0" cy="0"/>
          <a:chOff x="0" y="0"/>
          <a:chExt cx="0" cy="0"/>
        </a:xfrm>
      </p:grpSpPr>
      <p:sp>
        <p:nvSpPr>
          <p:cNvPr id="14" name="Google Shape;14;p3"/>
          <p:cNvSpPr txBox="1"/>
          <p:nvPr>
            <p:ph type="title"/>
          </p:nvPr>
        </p:nvSpPr>
        <p:spPr>
          <a:xfrm>
            <a:off x="1104449" y="18064882"/>
            <a:ext cx="30191100" cy="7070100"/>
          </a:xfrm>
          <a:prstGeom prst="rect">
            <a:avLst/>
          </a:prstGeom>
        </p:spPr>
        <p:txBody>
          <a:bodyPr anchorCtr="0" anchor="ctr" bIns="471925" lIns="471925" spcFirstLastPara="1" rIns="471925" wrap="square" tIns="471925">
            <a:normAutofit/>
          </a:bodyPr>
          <a:lstStyle>
            <a:lvl1pPr lvl="0" algn="ctr">
              <a:spcBef>
                <a:spcPts val="0"/>
              </a:spcBef>
              <a:spcAft>
                <a:spcPts val="0"/>
              </a:spcAft>
              <a:buSzPts val="18583"/>
              <a:buNone/>
              <a:defRPr sz="18583"/>
            </a:lvl1pPr>
            <a:lvl2pPr lvl="1" algn="ctr">
              <a:spcBef>
                <a:spcPts val="0"/>
              </a:spcBef>
              <a:spcAft>
                <a:spcPts val="0"/>
              </a:spcAft>
              <a:buSzPts val="18583"/>
              <a:buNone/>
              <a:defRPr sz="18583"/>
            </a:lvl2pPr>
            <a:lvl3pPr lvl="2" algn="ctr">
              <a:spcBef>
                <a:spcPts val="0"/>
              </a:spcBef>
              <a:spcAft>
                <a:spcPts val="0"/>
              </a:spcAft>
              <a:buSzPts val="18583"/>
              <a:buNone/>
              <a:defRPr sz="18583"/>
            </a:lvl3pPr>
            <a:lvl4pPr lvl="3" algn="ctr">
              <a:spcBef>
                <a:spcPts val="0"/>
              </a:spcBef>
              <a:spcAft>
                <a:spcPts val="0"/>
              </a:spcAft>
              <a:buSzPts val="18583"/>
              <a:buNone/>
              <a:defRPr sz="18583"/>
            </a:lvl4pPr>
            <a:lvl5pPr lvl="4" algn="ctr">
              <a:spcBef>
                <a:spcPts val="0"/>
              </a:spcBef>
              <a:spcAft>
                <a:spcPts val="0"/>
              </a:spcAft>
              <a:buSzPts val="18583"/>
              <a:buNone/>
              <a:defRPr sz="18583"/>
            </a:lvl5pPr>
            <a:lvl6pPr lvl="5" algn="ctr">
              <a:spcBef>
                <a:spcPts val="0"/>
              </a:spcBef>
              <a:spcAft>
                <a:spcPts val="0"/>
              </a:spcAft>
              <a:buSzPts val="18583"/>
              <a:buNone/>
              <a:defRPr sz="18583"/>
            </a:lvl6pPr>
            <a:lvl7pPr lvl="6" algn="ctr">
              <a:spcBef>
                <a:spcPts val="0"/>
              </a:spcBef>
              <a:spcAft>
                <a:spcPts val="0"/>
              </a:spcAft>
              <a:buSzPts val="18583"/>
              <a:buNone/>
              <a:defRPr sz="18583"/>
            </a:lvl7pPr>
            <a:lvl8pPr lvl="7" algn="ctr">
              <a:spcBef>
                <a:spcPts val="0"/>
              </a:spcBef>
              <a:spcAft>
                <a:spcPts val="0"/>
              </a:spcAft>
              <a:buSzPts val="18583"/>
              <a:buNone/>
              <a:defRPr sz="18583"/>
            </a:lvl8pPr>
            <a:lvl9pPr lvl="8" algn="ctr">
              <a:spcBef>
                <a:spcPts val="0"/>
              </a:spcBef>
              <a:spcAft>
                <a:spcPts val="0"/>
              </a:spcAft>
              <a:buSzPts val="18583"/>
              <a:buNone/>
              <a:defRPr sz="18583"/>
            </a:lvl9pPr>
          </a:lstStyle>
          <a:p/>
        </p:txBody>
      </p:sp>
      <p:sp>
        <p:nvSpPr>
          <p:cNvPr id="15" name="Google Shape;15;p3"/>
          <p:cNvSpPr txBox="1"/>
          <p:nvPr>
            <p:ph idx="12" type="sldNum"/>
          </p:nvPr>
        </p:nvSpPr>
        <p:spPr>
          <a:xfrm>
            <a:off x="30020520" y="39166125"/>
            <a:ext cx="1944300" cy="3305700"/>
          </a:xfrm>
          <a:prstGeom prst="rect">
            <a:avLst/>
          </a:prstGeom>
        </p:spPr>
        <p:txBody>
          <a:bodyPr anchorCtr="0" anchor="ctr" bIns="471925" lIns="471925" spcFirstLastPara="1" rIns="471925" wrap="square" tIns="471925">
            <a:normAutofit/>
          </a:bodyPr>
          <a:lstStyle>
            <a:lvl1pPr lvl="0">
              <a:buNone/>
              <a:defRPr sz="5162"/>
            </a:lvl1pPr>
            <a:lvl2pPr lvl="1">
              <a:buNone/>
              <a:defRPr sz="5162"/>
            </a:lvl2pPr>
            <a:lvl3pPr lvl="2">
              <a:buNone/>
              <a:defRPr sz="5162"/>
            </a:lvl3pPr>
            <a:lvl4pPr lvl="3">
              <a:buNone/>
              <a:defRPr sz="5162"/>
            </a:lvl4pPr>
            <a:lvl5pPr lvl="4">
              <a:buNone/>
              <a:defRPr sz="5162"/>
            </a:lvl5pPr>
            <a:lvl6pPr lvl="5">
              <a:buNone/>
              <a:defRPr sz="5162"/>
            </a:lvl6pPr>
            <a:lvl7pPr lvl="6">
              <a:buNone/>
              <a:defRPr sz="5162"/>
            </a:lvl7pPr>
            <a:lvl8pPr lvl="7">
              <a:buNone/>
              <a:defRPr sz="5162"/>
            </a:lvl8pPr>
            <a:lvl9pPr lvl="8">
              <a:buNone/>
              <a:defRPr sz="5162"/>
            </a:lvl9pPr>
          </a:lstStyle>
          <a:p>
            <a:pPr indent="0" lvl="0" marL="0" rtl="0" algn="r">
              <a:spcBef>
                <a:spcPts val="0"/>
              </a:spcBef>
              <a:spcAft>
                <a:spcPts val="0"/>
              </a:spcAft>
              <a:buNone/>
            </a:pPr>
            <a:fld id="{00000000-1234-1234-1234-123412341234}" type="slidenum">
              <a:rPr lang="es-419"/>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6" name="Shape 16"/>
        <p:cNvGrpSpPr/>
        <p:nvPr/>
      </p:nvGrpSpPr>
      <p:grpSpPr>
        <a:xfrm>
          <a:off x="0" y="0"/>
          <a:ext cx="0" cy="0"/>
          <a:chOff x="0" y="0"/>
          <a:chExt cx="0" cy="0"/>
        </a:xfrm>
      </p:grpSpPr>
      <p:sp>
        <p:nvSpPr>
          <p:cNvPr id="17" name="Google Shape;17;p4"/>
          <p:cNvSpPr txBox="1"/>
          <p:nvPr>
            <p:ph type="title"/>
          </p:nvPr>
        </p:nvSpPr>
        <p:spPr>
          <a:xfrm>
            <a:off x="1104449" y="3737743"/>
            <a:ext cx="30191100" cy="4810200"/>
          </a:xfrm>
          <a:prstGeom prst="rect">
            <a:avLst/>
          </a:prstGeom>
        </p:spPr>
        <p:txBody>
          <a:bodyPr anchorCtr="0" anchor="t" bIns="471925" lIns="471925" spcFirstLastPara="1" rIns="471925" wrap="square" tIns="471925">
            <a:normAutofit/>
          </a:bodyPr>
          <a:lstStyle>
            <a:lvl1pPr lvl="0">
              <a:spcBef>
                <a:spcPts val="0"/>
              </a:spcBef>
              <a:spcAft>
                <a:spcPts val="0"/>
              </a:spcAft>
              <a:buSzPts val="14453"/>
              <a:buNone/>
              <a:defRPr sz="14453"/>
            </a:lvl1pPr>
            <a:lvl2pPr lvl="1">
              <a:spcBef>
                <a:spcPts val="0"/>
              </a:spcBef>
              <a:spcAft>
                <a:spcPts val="0"/>
              </a:spcAft>
              <a:buSzPts val="14453"/>
              <a:buNone/>
              <a:defRPr sz="14453"/>
            </a:lvl2pPr>
            <a:lvl3pPr lvl="2">
              <a:spcBef>
                <a:spcPts val="0"/>
              </a:spcBef>
              <a:spcAft>
                <a:spcPts val="0"/>
              </a:spcAft>
              <a:buSzPts val="14453"/>
              <a:buNone/>
              <a:defRPr sz="14453"/>
            </a:lvl3pPr>
            <a:lvl4pPr lvl="3">
              <a:spcBef>
                <a:spcPts val="0"/>
              </a:spcBef>
              <a:spcAft>
                <a:spcPts val="0"/>
              </a:spcAft>
              <a:buSzPts val="14453"/>
              <a:buNone/>
              <a:defRPr sz="14453"/>
            </a:lvl4pPr>
            <a:lvl5pPr lvl="4">
              <a:spcBef>
                <a:spcPts val="0"/>
              </a:spcBef>
              <a:spcAft>
                <a:spcPts val="0"/>
              </a:spcAft>
              <a:buSzPts val="14453"/>
              <a:buNone/>
              <a:defRPr sz="14453"/>
            </a:lvl5pPr>
            <a:lvl6pPr lvl="5">
              <a:spcBef>
                <a:spcPts val="0"/>
              </a:spcBef>
              <a:spcAft>
                <a:spcPts val="0"/>
              </a:spcAft>
              <a:buSzPts val="14453"/>
              <a:buNone/>
              <a:defRPr sz="14453"/>
            </a:lvl6pPr>
            <a:lvl7pPr lvl="6">
              <a:spcBef>
                <a:spcPts val="0"/>
              </a:spcBef>
              <a:spcAft>
                <a:spcPts val="0"/>
              </a:spcAft>
              <a:buSzPts val="14453"/>
              <a:buNone/>
              <a:defRPr sz="14453"/>
            </a:lvl7pPr>
            <a:lvl8pPr lvl="7">
              <a:spcBef>
                <a:spcPts val="0"/>
              </a:spcBef>
              <a:spcAft>
                <a:spcPts val="0"/>
              </a:spcAft>
              <a:buSzPts val="14453"/>
              <a:buNone/>
              <a:defRPr sz="14453"/>
            </a:lvl8pPr>
            <a:lvl9pPr lvl="8">
              <a:spcBef>
                <a:spcPts val="0"/>
              </a:spcBef>
              <a:spcAft>
                <a:spcPts val="0"/>
              </a:spcAft>
              <a:buSzPts val="14453"/>
              <a:buNone/>
              <a:defRPr sz="14453"/>
            </a:lvl9pPr>
          </a:lstStyle>
          <a:p/>
        </p:txBody>
      </p:sp>
      <p:sp>
        <p:nvSpPr>
          <p:cNvPr id="18" name="Google Shape;18;p4"/>
          <p:cNvSpPr txBox="1"/>
          <p:nvPr>
            <p:ph idx="1" type="body"/>
          </p:nvPr>
        </p:nvSpPr>
        <p:spPr>
          <a:xfrm>
            <a:off x="1104449" y="9679580"/>
            <a:ext cx="30191100" cy="28694100"/>
          </a:xfrm>
          <a:prstGeom prst="rect">
            <a:avLst/>
          </a:prstGeom>
        </p:spPr>
        <p:txBody>
          <a:bodyPr anchorCtr="0" anchor="t" bIns="471925" lIns="471925" spcFirstLastPara="1" rIns="471925" wrap="square" tIns="471925">
            <a:normAutofit/>
          </a:bodyPr>
          <a:lstStyle>
            <a:lvl1pPr indent="-818600" lvl="0" marL="457200">
              <a:spcBef>
                <a:spcPts val="0"/>
              </a:spcBef>
              <a:spcAft>
                <a:spcPts val="0"/>
              </a:spcAft>
              <a:buSzPts val="9291"/>
              <a:buChar char="●"/>
              <a:defRPr sz="9291"/>
            </a:lvl1pPr>
            <a:lvl2pPr indent="-687489" lvl="1" marL="914400">
              <a:spcBef>
                <a:spcPts val="0"/>
              </a:spcBef>
              <a:spcAft>
                <a:spcPts val="0"/>
              </a:spcAft>
              <a:buSzPts val="7227"/>
              <a:buChar char="○"/>
              <a:defRPr sz="7227"/>
            </a:lvl2pPr>
            <a:lvl3pPr indent="-687489" lvl="2" marL="1371600">
              <a:spcBef>
                <a:spcPts val="0"/>
              </a:spcBef>
              <a:spcAft>
                <a:spcPts val="0"/>
              </a:spcAft>
              <a:buSzPts val="7227"/>
              <a:buChar char="■"/>
              <a:defRPr sz="7227"/>
            </a:lvl3pPr>
            <a:lvl4pPr indent="-687489" lvl="3" marL="1828800">
              <a:spcBef>
                <a:spcPts val="0"/>
              </a:spcBef>
              <a:spcAft>
                <a:spcPts val="0"/>
              </a:spcAft>
              <a:buSzPts val="7227"/>
              <a:buChar char="●"/>
              <a:defRPr sz="7227"/>
            </a:lvl4pPr>
            <a:lvl5pPr indent="-687489" lvl="4" marL="2286000">
              <a:spcBef>
                <a:spcPts val="0"/>
              </a:spcBef>
              <a:spcAft>
                <a:spcPts val="0"/>
              </a:spcAft>
              <a:buSzPts val="7227"/>
              <a:buChar char="○"/>
              <a:defRPr sz="7227"/>
            </a:lvl5pPr>
            <a:lvl6pPr indent="-687489" lvl="5" marL="2743200">
              <a:spcBef>
                <a:spcPts val="0"/>
              </a:spcBef>
              <a:spcAft>
                <a:spcPts val="0"/>
              </a:spcAft>
              <a:buSzPts val="7227"/>
              <a:buChar char="■"/>
              <a:defRPr sz="7227"/>
            </a:lvl6pPr>
            <a:lvl7pPr indent="-687489" lvl="6" marL="3200400">
              <a:spcBef>
                <a:spcPts val="0"/>
              </a:spcBef>
              <a:spcAft>
                <a:spcPts val="0"/>
              </a:spcAft>
              <a:buSzPts val="7227"/>
              <a:buChar char="●"/>
              <a:defRPr sz="7227"/>
            </a:lvl7pPr>
            <a:lvl8pPr indent="-687489" lvl="7" marL="3657600">
              <a:spcBef>
                <a:spcPts val="0"/>
              </a:spcBef>
              <a:spcAft>
                <a:spcPts val="0"/>
              </a:spcAft>
              <a:buSzPts val="7227"/>
              <a:buChar char="○"/>
              <a:defRPr sz="7227"/>
            </a:lvl8pPr>
            <a:lvl9pPr indent="-687489" lvl="8" marL="4114800">
              <a:spcBef>
                <a:spcPts val="0"/>
              </a:spcBef>
              <a:spcAft>
                <a:spcPts val="0"/>
              </a:spcAft>
              <a:buSzPts val="7227"/>
              <a:buChar char="■"/>
              <a:defRPr sz="7227"/>
            </a:lvl9pPr>
          </a:lstStyle>
          <a:p/>
        </p:txBody>
      </p:sp>
      <p:sp>
        <p:nvSpPr>
          <p:cNvPr id="19" name="Google Shape;19;p4"/>
          <p:cNvSpPr txBox="1"/>
          <p:nvPr>
            <p:ph idx="12" type="sldNum"/>
          </p:nvPr>
        </p:nvSpPr>
        <p:spPr>
          <a:xfrm>
            <a:off x="30020520" y="39166125"/>
            <a:ext cx="1944300" cy="3305700"/>
          </a:xfrm>
          <a:prstGeom prst="rect">
            <a:avLst/>
          </a:prstGeom>
        </p:spPr>
        <p:txBody>
          <a:bodyPr anchorCtr="0" anchor="ctr" bIns="471925" lIns="471925" spcFirstLastPara="1" rIns="471925" wrap="square" tIns="471925">
            <a:normAutofit/>
          </a:bodyPr>
          <a:lstStyle>
            <a:lvl1pPr lvl="0">
              <a:buNone/>
              <a:defRPr sz="5162"/>
            </a:lvl1pPr>
            <a:lvl2pPr lvl="1">
              <a:buNone/>
              <a:defRPr sz="5162"/>
            </a:lvl2pPr>
            <a:lvl3pPr lvl="2">
              <a:buNone/>
              <a:defRPr sz="5162"/>
            </a:lvl3pPr>
            <a:lvl4pPr lvl="3">
              <a:buNone/>
              <a:defRPr sz="5162"/>
            </a:lvl4pPr>
            <a:lvl5pPr lvl="4">
              <a:buNone/>
              <a:defRPr sz="5162"/>
            </a:lvl5pPr>
            <a:lvl6pPr lvl="5">
              <a:buNone/>
              <a:defRPr sz="5162"/>
            </a:lvl6pPr>
            <a:lvl7pPr lvl="6">
              <a:buNone/>
              <a:defRPr sz="5162"/>
            </a:lvl7pPr>
            <a:lvl8pPr lvl="7">
              <a:buNone/>
              <a:defRPr sz="5162"/>
            </a:lvl8pPr>
            <a:lvl9pPr lvl="8">
              <a:buNone/>
              <a:defRPr sz="5162"/>
            </a:lvl9pPr>
          </a:lstStyle>
          <a:p>
            <a:pPr indent="0" lvl="0" marL="0" rtl="0" algn="r">
              <a:spcBef>
                <a:spcPts val="0"/>
              </a:spcBef>
              <a:spcAft>
                <a:spcPts val="0"/>
              </a:spcAft>
              <a:buNone/>
            </a:pPr>
            <a:fld id="{00000000-1234-1234-1234-123412341234}" type="slidenum">
              <a:rPr lang="es-419"/>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0" name="Shape 20"/>
        <p:cNvGrpSpPr/>
        <p:nvPr/>
      </p:nvGrpSpPr>
      <p:grpSpPr>
        <a:xfrm>
          <a:off x="0" y="0"/>
          <a:ext cx="0" cy="0"/>
          <a:chOff x="0" y="0"/>
          <a:chExt cx="0" cy="0"/>
        </a:xfrm>
      </p:grpSpPr>
      <p:sp>
        <p:nvSpPr>
          <p:cNvPr id="21" name="Google Shape;21;p5"/>
          <p:cNvSpPr txBox="1"/>
          <p:nvPr>
            <p:ph type="title"/>
          </p:nvPr>
        </p:nvSpPr>
        <p:spPr>
          <a:xfrm>
            <a:off x="1104449" y="3737743"/>
            <a:ext cx="30191100" cy="4810200"/>
          </a:xfrm>
          <a:prstGeom prst="rect">
            <a:avLst/>
          </a:prstGeom>
        </p:spPr>
        <p:txBody>
          <a:bodyPr anchorCtr="0" anchor="t" bIns="471925" lIns="471925" spcFirstLastPara="1" rIns="471925" wrap="square" tIns="471925">
            <a:normAutofit/>
          </a:bodyPr>
          <a:lstStyle>
            <a:lvl1pPr lvl="0">
              <a:spcBef>
                <a:spcPts val="0"/>
              </a:spcBef>
              <a:spcAft>
                <a:spcPts val="0"/>
              </a:spcAft>
              <a:buSzPts val="14453"/>
              <a:buNone/>
              <a:defRPr sz="14453"/>
            </a:lvl1pPr>
            <a:lvl2pPr lvl="1">
              <a:spcBef>
                <a:spcPts val="0"/>
              </a:spcBef>
              <a:spcAft>
                <a:spcPts val="0"/>
              </a:spcAft>
              <a:buSzPts val="14453"/>
              <a:buNone/>
              <a:defRPr sz="14453"/>
            </a:lvl2pPr>
            <a:lvl3pPr lvl="2">
              <a:spcBef>
                <a:spcPts val="0"/>
              </a:spcBef>
              <a:spcAft>
                <a:spcPts val="0"/>
              </a:spcAft>
              <a:buSzPts val="14453"/>
              <a:buNone/>
              <a:defRPr sz="14453"/>
            </a:lvl3pPr>
            <a:lvl4pPr lvl="3">
              <a:spcBef>
                <a:spcPts val="0"/>
              </a:spcBef>
              <a:spcAft>
                <a:spcPts val="0"/>
              </a:spcAft>
              <a:buSzPts val="14453"/>
              <a:buNone/>
              <a:defRPr sz="14453"/>
            </a:lvl4pPr>
            <a:lvl5pPr lvl="4">
              <a:spcBef>
                <a:spcPts val="0"/>
              </a:spcBef>
              <a:spcAft>
                <a:spcPts val="0"/>
              </a:spcAft>
              <a:buSzPts val="14453"/>
              <a:buNone/>
              <a:defRPr sz="14453"/>
            </a:lvl5pPr>
            <a:lvl6pPr lvl="5">
              <a:spcBef>
                <a:spcPts val="0"/>
              </a:spcBef>
              <a:spcAft>
                <a:spcPts val="0"/>
              </a:spcAft>
              <a:buSzPts val="14453"/>
              <a:buNone/>
              <a:defRPr sz="14453"/>
            </a:lvl6pPr>
            <a:lvl7pPr lvl="6">
              <a:spcBef>
                <a:spcPts val="0"/>
              </a:spcBef>
              <a:spcAft>
                <a:spcPts val="0"/>
              </a:spcAft>
              <a:buSzPts val="14453"/>
              <a:buNone/>
              <a:defRPr sz="14453"/>
            </a:lvl7pPr>
            <a:lvl8pPr lvl="7">
              <a:spcBef>
                <a:spcPts val="0"/>
              </a:spcBef>
              <a:spcAft>
                <a:spcPts val="0"/>
              </a:spcAft>
              <a:buSzPts val="14453"/>
              <a:buNone/>
              <a:defRPr sz="14453"/>
            </a:lvl8pPr>
            <a:lvl9pPr lvl="8">
              <a:spcBef>
                <a:spcPts val="0"/>
              </a:spcBef>
              <a:spcAft>
                <a:spcPts val="0"/>
              </a:spcAft>
              <a:buSzPts val="14453"/>
              <a:buNone/>
              <a:defRPr sz="14453"/>
            </a:lvl9pPr>
          </a:lstStyle>
          <a:p/>
        </p:txBody>
      </p:sp>
      <p:sp>
        <p:nvSpPr>
          <p:cNvPr id="22" name="Google Shape;22;p5"/>
          <p:cNvSpPr txBox="1"/>
          <p:nvPr>
            <p:ph idx="1" type="body"/>
          </p:nvPr>
        </p:nvSpPr>
        <p:spPr>
          <a:xfrm>
            <a:off x="1104449" y="9679580"/>
            <a:ext cx="14172900" cy="28694100"/>
          </a:xfrm>
          <a:prstGeom prst="rect">
            <a:avLst/>
          </a:prstGeom>
        </p:spPr>
        <p:txBody>
          <a:bodyPr anchorCtr="0" anchor="t" bIns="471925" lIns="471925" spcFirstLastPara="1" rIns="471925" wrap="square" tIns="471925">
            <a:normAutofit/>
          </a:bodyPr>
          <a:lstStyle>
            <a:lvl1pPr indent="-687489" lvl="0" marL="457200">
              <a:spcBef>
                <a:spcPts val="0"/>
              </a:spcBef>
              <a:spcAft>
                <a:spcPts val="0"/>
              </a:spcAft>
              <a:buSzPts val="7227"/>
              <a:buChar char="●"/>
              <a:defRPr sz="7227"/>
            </a:lvl1pPr>
            <a:lvl2pPr indent="-621934" lvl="1" marL="914400">
              <a:spcBef>
                <a:spcPts val="0"/>
              </a:spcBef>
              <a:spcAft>
                <a:spcPts val="0"/>
              </a:spcAft>
              <a:buSzPts val="6194"/>
              <a:buChar char="○"/>
              <a:defRPr sz="6194"/>
            </a:lvl2pPr>
            <a:lvl3pPr indent="-621934" lvl="2" marL="1371600">
              <a:spcBef>
                <a:spcPts val="0"/>
              </a:spcBef>
              <a:spcAft>
                <a:spcPts val="0"/>
              </a:spcAft>
              <a:buSzPts val="6194"/>
              <a:buChar char="■"/>
              <a:defRPr sz="6194"/>
            </a:lvl3pPr>
            <a:lvl4pPr indent="-621934" lvl="3" marL="1828800">
              <a:spcBef>
                <a:spcPts val="0"/>
              </a:spcBef>
              <a:spcAft>
                <a:spcPts val="0"/>
              </a:spcAft>
              <a:buSzPts val="6194"/>
              <a:buChar char="●"/>
              <a:defRPr sz="6194"/>
            </a:lvl4pPr>
            <a:lvl5pPr indent="-621934" lvl="4" marL="2286000">
              <a:spcBef>
                <a:spcPts val="0"/>
              </a:spcBef>
              <a:spcAft>
                <a:spcPts val="0"/>
              </a:spcAft>
              <a:buSzPts val="6194"/>
              <a:buChar char="○"/>
              <a:defRPr sz="6194"/>
            </a:lvl5pPr>
            <a:lvl6pPr indent="-621934" lvl="5" marL="2743200">
              <a:spcBef>
                <a:spcPts val="0"/>
              </a:spcBef>
              <a:spcAft>
                <a:spcPts val="0"/>
              </a:spcAft>
              <a:buSzPts val="6194"/>
              <a:buChar char="■"/>
              <a:defRPr sz="6194"/>
            </a:lvl6pPr>
            <a:lvl7pPr indent="-621934" lvl="6" marL="3200400">
              <a:spcBef>
                <a:spcPts val="0"/>
              </a:spcBef>
              <a:spcAft>
                <a:spcPts val="0"/>
              </a:spcAft>
              <a:buSzPts val="6194"/>
              <a:buChar char="●"/>
              <a:defRPr sz="6194"/>
            </a:lvl7pPr>
            <a:lvl8pPr indent="-621934" lvl="7" marL="3657600">
              <a:spcBef>
                <a:spcPts val="0"/>
              </a:spcBef>
              <a:spcAft>
                <a:spcPts val="0"/>
              </a:spcAft>
              <a:buSzPts val="6194"/>
              <a:buChar char="○"/>
              <a:defRPr sz="6194"/>
            </a:lvl8pPr>
            <a:lvl9pPr indent="-621934" lvl="8" marL="4114800">
              <a:spcBef>
                <a:spcPts val="0"/>
              </a:spcBef>
              <a:spcAft>
                <a:spcPts val="0"/>
              </a:spcAft>
              <a:buSzPts val="6194"/>
              <a:buChar char="■"/>
              <a:defRPr sz="6194"/>
            </a:lvl9pPr>
          </a:lstStyle>
          <a:p/>
        </p:txBody>
      </p:sp>
      <p:sp>
        <p:nvSpPr>
          <p:cNvPr id="23" name="Google Shape;23;p5"/>
          <p:cNvSpPr txBox="1"/>
          <p:nvPr>
            <p:ph idx="2" type="body"/>
          </p:nvPr>
        </p:nvSpPr>
        <p:spPr>
          <a:xfrm>
            <a:off x="17122677" y="9679580"/>
            <a:ext cx="14172900" cy="28694100"/>
          </a:xfrm>
          <a:prstGeom prst="rect">
            <a:avLst/>
          </a:prstGeom>
        </p:spPr>
        <p:txBody>
          <a:bodyPr anchorCtr="0" anchor="t" bIns="471925" lIns="471925" spcFirstLastPara="1" rIns="471925" wrap="square" tIns="471925">
            <a:normAutofit/>
          </a:bodyPr>
          <a:lstStyle>
            <a:lvl1pPr indent="-687489" lvl="0" marL="457200">
              <a:spcBef>
                <a:spcPts val="0"/>
              </a:spcBef>
              <a:spcAft>
                <a:spcPts val="0"/>
              </a:spcAft>
              <a:buSzPts val="7227"/>
              <a:buChar char="●"/>
              <a:defRPr sz="7227"/>
            </a:lvl1pPr>
            <a:lvl2pPr indent="-621934" lvl="1" marL="914400">
              <a:spcBef>
                <a:spcPts val="0"/>
              </a:spcBef>
              <a:spcAft>
                <a:spcPts val="0"/>
              </a:spcAft>
              <a:buSzPts val="6194"/>
              <a:buChar char="○"/>
              <a:defRPr sz="6194"/>
            </a:lvl2pPr>
            <a:lvl3pPr indent="-621934" lvl="2" marL="1371600">
              <a:spcBef>
                <a:spcPts val="0"/>
              </a:spcBef>
              <a:spcAft>
                <a:spcPts val="0"/>
              </a:spcAft>
              <a:buSzPts val="6194"/>
              <a:buChar char="■"/>
              <a:defRPr sz="6194"/>
            </a:lvl3pPr>
            <a:lvl4pPr indent="-621934" lvl="3" marL="1828800">
              <a:spcBef>
                <a:spcPts val="0"/>
              </a:spcBef>
              <a:spcAft>
                <a:spcPts val="0"/>
              </a:spcAft>
              <a:buSzPts val="6194"/>
              <a:buChar char="●"/>
              <a:defRPr sz="6194"/>
            </a:lvl4pPr>
            <a:lvl5pPr indent="-621934" lvl="4" marL="2286000">
              <a:spcBef>
                <a:spcPts val="0"/>
              </a:spcBef>
              <a:spcAft>
                <a:spcPts val="0"/>
              </a:spcAft>
              <a:buSzPts val="6194"/>
              <a:buChar char="○"/>
              <a:defRPr sz="6194"/>
            </a:lvl5pPr>
            <a:lvl6pPr indent="-621934" lvl="5" marL="2743200">
              <a:spcBef>
                <a:spcPts val="0"/>
              </a:spcBef>
              <a:spcAft>
                <a:spcPts val="0"/>
              </a:spcAft>
              <a:buSzPts val="6194"/>
              <a:buChar char="■"/>
              <a:defRPr sz="6194"/>
            </a:lvl6pPr>
            <a:lvl7pPr indent="-621934" lvl="6" marL="3200400">
              <a:spcBef>
                <a:spcPts val="0"/>
              </a:spcBef>
              <a:spcAft>
                <a:spcPts val="0"/>
              </a:spcAft>
              <a:buSzPts val="6194"/>
              <a:buChar char="●"/>
              <a:defRPr sz="6194"/>
            </a:lvl7pPr>
            <a:lvl8pPr indent="-621934" lvl="7" marL="3657600">
              <a:spcBef>
                <a:spcPts val="0"/>
              </a:spcBef>
              <a:spcAft>
                <a:spcPts val="0"/>
              </a:spcAft>
              <a:buSzPts val="6194"/>
              <a:buChar char="○"/>
              <a:defRPr sz="6194"/>
            </a:lvl8pPr>
            <a:lvl9pPr indent="-621934" lvl="8" marL="4114800">
              <a:spcBef>
                <a:spcPts val="0"/>
              </a:spcBef>
              <a:spcAft>
                <a:spcPts val="0"/>
              </a:spcAft>
              <a:buSzPts val="6194"/>
              <a:buChar char="■"/>
              <a:defRPr sz="6194"/>
            </a:lvl9pPr>
          </a:lstStyle>
          <a:p/>
        </p:txBody>
      </p:sp>
      <p:sp>
        <p:nvSpPr>
          <p:cNvPr id="24" name="Google Shape;24;p5"/>
          <p:cNvSpPr txBox="1"/>
          <p:nvPr>
            <p:ph idx="12" type="sldNum"/>
          </p:nvPr>
        </p:nvSpPr>
        <p:spPr>
          <a:xfrm>
            <a:off x="30020520" y="39166125"/>
            <a:ext cx="1944300" cy="3305700"/>
          </a:xfrm>
          <a:prstGeom prst="rect">
            <a:avLst/>
          </a:prstGeom>
        </p:spPr>
        <p:txBody>
          <a:bodyPr anchorCtr="0" anchor="ctr" bIns="471925" lIns="471925" spcFirstLastPara="1" rIns="471925" wrap="square" tIns="471925">
            <a:normAutofit/>
          </a:bodyPr>
          <a:lstStyle>
            <a:lvl1pPr lvl="0">
              <a:buNone/>
              <a:defRPr sz="5162"/>
            </a:lvl1pPr>
            <a:lvl2pPr lvl="1">
              <a:buNone/>
              <a:defRPr sz="5162"/>
            </a:lvl2pPr>
            <a:lvl3pPr lvl="2">
              <a:buNone/>
              <a:defRPr sz="5162"/>
            </a:lvl3pPr>
            <a:lvl4pPr lvl="3">
              <a:buNone/>
              <a:defRPr sz="5162"/>
            </a:lvl4pPr>
            <a:lvl5pPr lvl="4">
              <a:buNone/>
              <a:defRPr sz="5162"/>
            </a:lvl5pPr>
            <a:lvl6pPr lvl="5">
              <a:buNone/>
              <a:defRPr sz="5162"/>
            </a:lvl6pPr>
            <a:lvl7pPr lvl="6">
              <a:buNone/>
              <a:defRPr sz="5162"/>
            </a:lvl7pPr>
            <a:lvl8pPr lvl="7">
              <a:buNone/>
              <a:defRPr sz="5162"/>
            </a:lvl8pPr>
            <a:lvl9pPr lvl="8">
              <a:buNone/>
              <a:defRPr sz="5162"/>
            </a:lvl9pPr>
          </a:lstStyle>
          <a:p>
            <a:pPr indent="0" lvl="0" marL="0" rtl="0" algn="r">
              <a:spcBef>
                <a:spcPts val="0"/>
              </a:spcBef>
              <a:spcAft>
                <a:spcPts val="0"/>
              </a:spcAft>
              <a:buNone/>
            </a:pPr>
            <a:fld id="{00000000-1234-1234-1234-123412341234}" type="slidenum">
              <a:rPr lang="es-419"/>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5" name="Shape 25"/>
        <p:cNvGrpSpPr/>
        <p:nvPr/>
      </p:nvGrpSpPr>
      <p:grpSpPr>
        <a:xfrm>
          <a:off x="0" y="0"/>
          <a:ext cx="0" cy="0"/>
          <a:chOff x="0" y="0"/>
          <a:chExt cx="0" cy="0"/>
        </a:xfrm>
      </p:grpSpPr>
      <p:sp>
        <p:nvSpPr>
          <p:cNvPr id="26" name="Google Shape;26;p6"/>
          <p:cNvSpPr txBox="1"/>
          <p:nvPr>
            <p:ph type="title"/>
          </p:nvPr>
        </p:nvSpPr>
        <p:spPr>
          <a:xfrm>
            <a:off x="1104449" y="3737743"/>
            <a:ext cx="30191100" cy="4810200"/>
          </a:xfrm>
          <a:prstGeom prst="rect">
            <a:avLst/>
          </a:prstGeom>
        </p:spPr>
        <p:txBody>
          <a:bodyPr anchorCtr="0" anchor="t" bIns="471925" lIns="471925" spcFirstLastPara="1" rIns="471925" wrap="square" tIns="471925">
            <a:normAutofit/>
          </a:bodyPr>
          <a:lstStyle>
            <a:lvl1pPr lvl="0">
              <a:spcBef>
                <a:spcPts val="0"/>
              </a:spcBef>
              <a:spcAft>
                <a:spcPts val="0"/>
              </a:spcAft>
              <a:buSzPts val="14453"/>
              <a:buNone/>
              <a:defRPr sz="14453"/>
            </a:lvl1pPr>
            <a:lvl2pPr lvl="1">
              <a:spcBef>
                <a:spcPts val="0"/>
              </a:spcBef>
              <a:spcAft>
                <a:spcPts val="0"/>
              </a:spcAft>
              <a:buSzPts val="14453"/>
              <a:buNone/>
              <a:defRPr sz="14453"/>
            </a:lvl2pPr>
            <a:lvl3pPr lvl="2">
              <a:spcBef>
                <a:spcPts val="0"/>
              </a:spcBef>
              <a:spcAft>
                <a:spcPts val="0"/>
              </a:spcAft>
              <a:buSzPts val="14453"/>
              <a:buNone/>
              <a:defRPr sz="14453"/>
            </a:lvl3pPr>
            <a:lvl4pPr lvl="3">
              <a:spcBef>
                <a:spcPts val="0"/>
              </a:spcBef>
              <a:spcAft>
                <a:spcPts val="0"/>
              </a:spcAft>
              <a:buSzPts val="14453"/>
              <a:buNone/>
              <a:defRPr sz="14453"/>
            </a:lvl4pPr>
            <a:lvl5pPr lvl="4">
              <a:spcBef>
                <a:spcPts val="0"/>
              </a:spcBef>
              <a:spcAft>
                <a:spcPts val="0"/>
              </a:spcAft>
              <a:buSzPts val="14453"/>
              <a:buNone/>
              <a:defRPr sz="14453"/>
            </a:lvl5pPr>
            <a:lvl6pPr lvl="5">
              <a:spcBef>
                <a:spcPts val="0"/>
              </a:spcBef>
              <a:spcAft>
                <a:spcPts val="0"/>
              </a:spcAft>
              <a:buSzPts val="14453"/>
              <a:buNone/>
              <a:defRPr sz="14453"/>
            </a:lvl6pPr>
            <a:lvl7pPr lvl="6">
              <a:spcBef>
                <a:spcPts val="0"/>
              </a:spcBef>
              <a:spcAft>
                <a:spcPts val="0"/>
              </a:spcAft>
              <a:buSzPts val="14453"/>
              <a:buNone/>
              <a:defRPr sz="14453"/>
            </a:lvl7pPr>
            <a:lvl8pPr lvl="7">
              <a:spcBef>
                <a:spcPts val="0"/>
              </a:spcBef>
              <a:spcAft>
                <a:spcPts val="0"/>
              </a:spcAft>
              <a:buSzPts val="14453"/>
              <a:buNone/>
              <a:defRPr sz="14453"/>
            </a:lvl8pPr>
            <a:lvl9pPr lvl="8">
              <a:spcBef>
                <a:spcPts val="0"/>
              </a:spcBef>
              <a:spcAft>
                <a:spcPts val="0"/>
              </a:spcAft>
              <a:buSzPts val="14453"/>
              <a:buNone/>
              <a:defRPr sz="14453"/>
            </a:lvl9pPr>
          </a:lstStyle>
          <a:p/>
        </p:txBody>
      </p:sp>
      <p:sp>
        <p:nvSpPr>
          <p:cNvPr id="27" name="Google Shape;27;p6"/>
          <p:cNvSpPr txBox="1"/>
          <p:nvPr>
            <p:ph idx="12" type="sldNum"/>
          </p:nvPr>
        </p:nvSpPr>
        <p:spPr>
          <a:xfrm>
            <a:off x="30020520" y="39166125"/>
            <a:ext cx="1944300" cy="3305700"/>
          </a:xfrm>
          <a:prstGeom prst="rect">
            <a:avLst/>
          </a:prstGeom>
        </p:spPr>
        <p:txBody>
          <a:bodyPr anchorCtr="0" anchor="ctr" bIns="471925" lIns="471925" spcFirstLastPara="1" rIns="471925" wrap="square" tIns="471925">
            <a:normAutofit/>
          </a:bodyPr>
          <a:lstStyle>
            <a:lvl1pPr lvl="0">
              <a:buNone/>
              <a:defRPr sz="5162"/>
            </a:lvl1pPr>
            <a:lvl2pPr lvl="1">
              <a:buNone/>
              <a:defRPr sz="5162"/>
            </a:lvl2pPr>
            <a:lvl3pPr lvl="2">
              <a:buNone/>
              <a:defRPr sz="5162"/>
            </a:lvl3pPr>
            <a:lvl4pPr lvl="3">
              <a:buNone/>
              <a:defRPr sz="5162"/>
            </a:lvl4pPr>
            <a:lvl5pPr lvl="4">
              <a:buNone/>
              <a:defRPr sz="5162"/>
            </a:lvl5pPr>
            <a:lvl6pPr lvl="5">
              <a:buNone/>
              <a:defRPr sz="5162"/>
            </a:lvl6pPr>
            <a:lvl7pPr lvl="6">
              <a:buNone/>
              <a:defRPr sz="5162"/>
            </a:lvl7pPr>
            <a:lvl8pPr lvl="7">
              <a:buNone/>
              <a:defRPr sz="5162"/>
            </a:lvl8pPr>
            <a:lvl9pPr lvl="8">
              <a:buNone/>
              <a:defRPr sz="5162"/>
            </a:lvl9pPr>
          </a:lstStyle>
          <a:p>
            <a:pPr indent="0" lvl="0" marL="0" rtl="0" algn="r">
              <a:spcBef>
                <a:spcPts val="0"/>
              </a:spcBef>
              <a:spcAft>
                <a:spcPts val="0"/>
              </a:spcAft>
              <a:buNone/>
            </a:pPr>
            <a:fld id="{00000000-1234-1234-1234-123412341234}" type="slidenum">
              <a:rPr lang="es-419"/>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8" name="Shape 28"/>
        <p:cNvGrpSpPr/>
        <p:nvPr/>
      </p:nvGrpSpPr>
      <p:grpSpPr>
        <a:xfrm>
          <a:off x="0" y="0"/>
          <a:ext cx="0" cy="0"/>
          <a:chOff x="0" y="0"/>
          <a:chExt cx="0" cy="0"/>
        </a:xfrm>
      </p:grpSpPr>
      <p:sp>
        <p:nvSpPr>
          <p:cNvPr id="29" name="Google Shape;29;p7"/>
          <p:cNvSpPr txBox="1"/>
          <p:nvPr>
            <p:ph type="title"/>
          </p:nvPr>
        </p:nvSpPr>
        <p:spPr>
          <a:xfrm>
            <a:off x="1104449" y="4666457"/>
            <a:ext cx="9949500" cy="6347100"/>
          </a:xfrm>
          <a:prstGeom prst="rect">
            <a:avLst/>
          </a:prstGeom>
        </p:spPr>
        <p:txBody>
          <a:bodyPr anchorCtr="0" anchor="b" bIns="471925" lIns="471925" spcFirstLastPara="1" rIns="471925" wrap="square" tIns="471925">
            <a:normAutofit/>
          </a:bodyPr>
          <a:lstStyle>
            <a:lvl1pPr lvl="0">
              <a:spcBef>
                <a:spcPts val="0"/>
              </a:spcBef>
              <a:spcAft>
                <a:spcPts val="0"/>
              </a:spcAft>
              <a:buSzPts val="12388"/>
              <a:buNone/>
              <a:defRPr sz="12388"/>
            </a:lvl1pPr>
            <a:lvl2pPr lvl="1">
              <a:spcBef>
                <a:spcPts val="0"/>
              </a:spcBef>
              <a:spcAft>
                <a:spcPts val="0"/>
              </a:spcAft>
              <a:buSzPts val="12388"/>
              <a:buNone/>
              <a:defRPr sz="12388"/>
            </a:lvl2pPr>
            <a:lvl3pPr lvl="2">
              <a:spcBef>
                <a:spcPts val="0"/>
              </a:spcBef>
              <a:spcAft>
                <a:spcPts val="0"/>
              </a:spcAft>
              <a:buSzPts val="12388"/>
              <a:buNone/>
              <a:defRPr sz="12388"/>
            </a:lvl3pPr>
            <a:lvl4pPr lvl="3">
              <a:spcBef>
                <a:spcPts val="0"/>
              </a:spcBef>
              <a:spcAft>
                <a:spcPts val="0"/>
              </a:spcAft>
              <a:buSzPts val="12388"/>
              <a:buNone/>
              <a:defRPr sz="12388"/>
            </a:lvl4pPr>
            <a:lvl5pPr lvl="4">
              <a:spcBef>
                <a:spcPts val="0"/>
              </a:spcBef>
              <a:spcAft>
                <a:spcPts val="0"/>
              </a:spcAft>
              <a:buSzPts val="12388"/>
              <a:buNone/>
              <a:defRPr sz="12388"/>
            </a:lvl5pPr>
            <a:lvl6pPr lvl="5">
              <a:spcBef>
                <a:spcPts val="0"/>
              </a:spcBef>
              <a:spcAft>
                <a:spcPts val="0"/>
              </a:spcAft>
              <a:buSzPts val="12388"/>
              <a:buNone/>
              <a:defRPr sz="12388"/>
            </a:lvl6pPr>
            <a:lvl7pPr lvl="6">
              <a:spcBef>
                <a:spcPts val="0"/>
              </a:spcBef>
              <a:spcAft>
                <a:spcPts val="0"/>
              </a:spcAft>
              <a:buSzPts val="12388"/>
              <a:buNone/>
              <a:defRPr sz="12388"/>
            </a:lvl7pPr>
            <a:lvl8pPr lvl="7">
              <a:spcBef>
                <a:spcPts val="0"/>
              </a:spcBef>
              <a:spcAft>
                <a:spcPts val="0"/>
              </a:spcAft>
              <a:buSzPts val="12388"/>
              <a:buNone/>
              <a:defRPr sz="12388"/>
            </a:lvl8pPr>
            <a:lvl9pPr lvl="8">
              <a:spcBef>
                <a:spcPts val="0"/>
              </a:spcBef>
              <a:spcAft>
                <a:spcPts val="0"/>
              </a:spcAft>
              <a:buSzPts val="12388"/>
              <a:buNone/>
              <a:defRPr sz="12388"/>
            </a:lvl9pPr>
          </a:lstStyle>
          <a:p/>
        </p:txBody>
      </p:sp>
      <p:sp>
        <p:nvSpPr>
          <p:cNvPr id="30" name="Google Shape;30;p7"/>
          <p:cNvSpPr txBox="1"/>
          <p:nvPr>
            <p:ph idx="1" type="body"/>
          </p:nvPr>
        </p:nvSpPr>
        <p:spPr>
          <a:xfrm>
            <a:off x="1104449" y="11671181"/>
            <a:ext cx="9949500" cy="26703600"/>
          </a:xfrm>
          <a:prstGeom prst="rect">
            <a:avLst/>
          </a:prstGeom>
        </p:spPr>
        <p:txBody>
          <a:bodyPr anchorCtr="0" anchor="t" bIns="471925" lIns="471925" spcFirstLastPara="1" rIns="471925" wrap="square" tIns="471925">
            <a:normAutofit/>
          </a:bodyPr>
          <a:lstStyle>
            <a:lvl1pPr indent="-621934" lvl="0" marL="457200">
              <a:spcBef>
                <a:spcPts val="0"/>
              </a:spcBef>
              <a:spcAft>
                <a:spcPts val="0"/>
              </a:spcAft>
              <a:buSzPts val="6194"/>
              <a:buChar char="●"/>
              <a:defRPr sz="6194"/>
            </a:lvl1pPr>
            <a:lvl2pPr indent="-621934" lvl="1" marL="914400">
              <a:spcBef>
                <a:spcPts val="0"/>
              </a:spcBef>
              <a:spcAft>
                <a:spcPts val="0"/>
              </a:spcAft>
              <a:buSzPts val="6194"/>
              <a:buChar char="○"/>
              <a:defRPr sz="6194"/>
            </a:lvl2pPr>
            <a:lvl3pPr indent="-621934" lvl="2" marL="1371600">
              <a:spcBef>
                <a:spcPts val="0"/>
              </a:spcBef>
              <a:spcAft>
                <a:spcPts val="0"/>
              </a:spcAft>
              <a:buSzPts val="6194"/>
              <a:buChar char="■"/>
              <a:defRPr sz="6194"/>
            </a:lvl3pPr>
            <a:lvl4pPr indent="-621934" lvl="3" marL="1828800">
              <a:spcBef>
                <a:spcPts val="0"/>
              </a:spcBef>
              <a:spcAft>
                <a:spcPts val="0"/>
              </a:spcAft>
              <a:buSzPts val="6194"/>
              <a:buChar char="●"/>
              <a:defRPr sz="6194"/>
            </a:lvl4pPr>
            <a:lvl5pPr indent="-621934" lvl="4" marL="2286000">
              <a:spcBef>
                <a:spcPts val="0"/>
              </a:spcBef>
              <a:spcAft>
                <a:spcPts val="0"/>
              </a:spcAft>
              <a:buSzPts val="6194"/>
              <a:buChar char="○"/>
              <a:defRPr sz="6194"/>
            </a:lvl5pPr>
            <a:lvl6pPr indent="-621934" lvl="5" marL="2743200">
              <a:spcBef>
                <a:spcPts val="0"/>
              </a:spcBef>
              <a:spcAft>
                <a:spcPts val="0"/>
              </a:spcAft>
              <a:buSzPts val="6194"/>
              <a:buChar char="■"/>
              <a:defRPr sz="6194"/>
            </a:lvl6pPr>
            <a:lvl7pPr indent="-621934" lvl="6" marL="3200400">
              <a:spcBef>
                <a:spcPts val="0"/>
              </a:spcBef>
              <a:spcAft>
                <a:spcPts val="0"/>
              </a:spcAft>
              <a:buSzPts val="6194"/>
              <a:buChar char="●"/>
              <a:defRPr sz="6194"/>
            </a:lvl7pPr>
            <a:lvl8pPr indent="-621934" lvl="7" marL="3657600">
              <a:spcBef>
                <a:spcPts val="0"/>
              </a:spcBef>
              <a:spcAft>
                <a:spcPts val="0"/>
              </a:spcAft>
              <a:buSzPts val="6194"/>
              <a:buChar char="○"/>
              <a:defRPr sz="6194"/>
            </a:lvl8pPr>
            <a:lvl9pPr indent="-621934" lvl="8" marL="4114800">
              <a:spcBef>
                <a:spcPts val="0"/>
              </a:spcBef>
              <a:spcAft>
                <a:spcPts val="0"/>
              </a:spcAft>
              <a:buSzPts val="6194"/>
              <a:buChar char="■"/>
              <a:defRPr sz="6194"/>
            </a:lvl9pPr>
          </a:lstStyle>
          <a:p/>
        </p:txBody>
      </p:sp>
      <p:sp>
        <p:nvSpPr>
          <p:cNvPr id="31" name="Google Shape;31;p7"/>
          <p:cNvSpPr txBox="1"/>
          <p:nvPr>
            <p:ph idx="12" type="sldNum"/>
          </p:nvPr>
        </p:nvSpPr>
        <p:spPr>
          <a:xfrm>
            <a:off x="30020520" y="39166125"/>
            <a:ext cx="1944300" cy="3305700"/>
          </a:xfrm>
          <a:prstGeom prst="rect">
            <a:avLst/>
          </a:prstGeom>
        </p:spPr>
        <p:txBody>
          <a:bodyPr anchorCtr="0" anchor="ctr" bIns="471925" lIns="471925" spcFirstLastPara="1" rIns="471925" wrap="square" tIns="471925">
            <a:normAutofit/>
          </a:bodyPr>
          <a:lstStyle>
            <a:lvl1pPr lvl="0">
              <a:buNone/>
              <a:defRPr sz="5162"/>
            </a:lvl1pPr>
            <a:lvl2pPr lvl="1">
              <a:buNone/>
              <a:defRPr sz="5162"/>
            </a:lvl2pPr>
            <a:lvl3pPr lvl="2">
              <a:buNone/>
              <a:defRPr sz="5162"/>
            </a:lvl3pPr>
            <a:lvl4pPr lvl="3">
              <a:buNone/>
              <a:defRPr sz="5162"/>
            </a:lvl4pPr>
            <a:lvl5pPr lvl="4">
              <a:buNone/>
              <a:defRPr sz="5162"/>
            </a:lvl5pPr>
            <a:lvl6pPr lvl="5">
              <a:buNone/>
              <a:defRPr sz="5162"/>
            </a:lvl6pPr>
            <a:lvl7pPr lvl="6">
              <a:buNone/>
              <a:defRPr sz="5162"/>
            </a:lvl7pPr>
            <a:lvl8pPr lvl="7">
              <a:buNone/>
              <a:defRPr sz="5162"/>
            </a:lvl8pPr>
            <a:lvl9pPr lvl="8">
              <a:buNone/>
              <a:defRPr sz="5162"/>
            </a:lvl9pPr>
          </a:lstStyle>
          <a:p>
            <a:pPr indent="0" lvl="0" marL="0" rtl="0" algn="r">
              <a:spcBef>
                <a:spcPts val="0"/>
              </a:spcBef>
              <a:spcAft>
                <a:spcPts val="0"/>
              </a:spcAft>
              <a:buNone/>
            </a:pPr>
            <a:fld id="{00000000-1234-1234-1234-123412341234}" type="slidenum">
              <a:rPr lang="es-419"/>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2" name="Shape 32"/>
        <p:cNvGrpSpPr/>
        <p:nvPr/>
      </p:nvGrpSpPr>
      <p:grpSpPr>
        <a:xfrm>
          <a:off x="0" y="0"/>
          <a:ext cx="0" cy="0"/>
          <a:chOff x="0" y="0"/>
          <a:chExt cx="0" cy="0"/>
        </a:xfrm>
      </p:grpSpPr>
      <p:sp>
        <p:nvSpPr>
          <p:cNvPr id="33" name="Google Shape;33;p8"/>
          <p:cNvSpPr txBox="1"/>
          <p:nvPr>
            <p:ph type="title"/>
          </p:nvPr>
        </p:nvSpPr>
        <p:spPr>
          <a:xfrm>
            <a:off x="1737106" y="3780787"/>
            <a:ext cx="22563000" cy="34358400"/>
          </a:xfrm>
          <a:prstGeom prst="rect">
            <a:avLst/>
          </a:prstGeom>
        </p:spPr>
        <p:txBody>
          <a:bodyPr anchorCtr="0" anchor="ctr" bIns="471925" lIns="471925" spcFirstLastPara="1" rIns="471925" wrap="square" tIns="471925">
            <a:normAutofit/>
          </a:bodyPr>
          <a:lstStyle>
            <a:lvl1pPr lvl="0">
              <a:spcBef>
                <a:spcPts val="0"/>
              </a:spcBef>
              <a:spcAft>
                <a:spcPts val="0"/>
              </a:spcAft>
              <a:buSzPts val="24777"/>
              <a:buNone/>
              <a:defRPr sz="24777"/>
            </a:lvl1pPr>
            <a:lvl2pPr lvl="1">
              <a:spcBef>
                <a:spcPts val="0"/>
              </a:spcBef>
              <a:spcAft>
                <a:spcPts val="0"/>
              </a:spcAft>
              <a:buSzPts val="24777"/>
              <a:buNone/>
              <a:defRPr sz="24777"/>
            </a:lvl2pPr>
            <a:lvl3pPr lvl="2">
              <a:spcBef>
                <a:spcPts val="0"/>
              </a:spcBef>
              <a:spcAft>
                <a:spcPts val="0"/>
              </a:spcAft>
              <a:buSzPts val="24777"/>
              <a:buNone/>
              <a:defRPr sz="24777"/>
            </a:lvl3pPr>
            <a:lvl4pPr lvl="3">
              <a:spcBef>
                <a:spcPts val="0"/>
              </a:spcBef>
              <a:spcAft>
                <a:spcPts val="0"/>
              </a:spcAft>
              <a:buSzPts val="24777"/>
              <a:buNone/>
              <a:defRPr sz="24777"/>
            </a:lvl4pPr>
            <a:lvl5pPr lvl="4">
              <a:spcBef>
                <a:spcPts val="0"/>
              </a:spcBef>
              <a:spcAft>
                <a:spcPts val="0"/>
              </a:spcAft>
              <a:buSzPts val="24777"/>
              <a:buNone/>
              <a:defRPr sz="24777"/>
            </a:lvl5pPr>
            <a:lvl6pPr lvl="5">
              <a:spcBef>
                <a:spcPts val="0"/>
              </a:spcBef>
              <a:spcAft>
                <a:spcPts val="0"/>
              </a:spcAft>
              <a:buSzPts val="24777"/>
              <a:buNone/>
              <a:defRPr sz="24777"/>
            </a:lvl6pPr>
            <a:lvl7pPr lvl="6">
              <a:spcBef>
                <a:spcPts val="0"/>
              </a:spcBef>
              <a:spcAft>
                <a:spcPts val="0"/>
              </a:spcAft>
              <a:buSzPts val="24777"/>
              <a:buNone/>
              <a:defRPr sz="24777"/>
            </a:lvl7pPr>
            <a:lvl8pPr lvl="7">
              <a:spcBef>
                <a:spcPts val="0"/>
              </a:spcBef>
              <a:spcAft>
                <a:spcPts val="0"/>
              </a:spcAft>
              <a:buSzPts val="24777"/>
              <a:buNone/>
              <a:defRPr sz="24777"/>
            </a:lvl8pPr>
            <a:lvl9pPr lvl="8">
              <a:spcBef>
                <a:spcPts val="0"/>
              </a:spcBef>
              <a:spcAft>
                <a:spcPts val="0"/>
              </a:spcAft>
              <a:buSzPts val="24777"/>
              <a:buNone/>
              <a:defRPr sz="24777"/>
            </a:lvl9pPr>
          </a:lstStyle>
          <a:p/>
        </p:txBody>
      </p:sp>
      <p:sp>
        <p:nvSpPr>
          <p:cNvPr id="34" name="Google Shape;34;p8"/>
          <p:cNvSpPr txBox="1"/>
          <p:nvPr>
            <p:ph idx="12" type="sldNum"/>
          </p:nvPr>
        </p:nvSpPr>
        <p:spPr>
          <a:xfrm>
            <a:off x="30020520" y="39166125"/>
            <a:ext cx="1944300" cy="3305700"/>
          </a:xfrm>
          <a:prstGeom prst="rect">
            <a:avLst/>
          </a:prstGeom>
        </p:spPr>
        <p:txBody>
          <a:bodyPr anchorCtr="0" anchor="ctr" bIns="471925" lIns="471925" spcFirstLastPara="1" rIns="471925" wrap="square" tIns="471925">
            <a:normAutofit/>
          </a:bodyPr>
          <a:lstStyle>
            <a:lvl1pPr lvl="0">
              <a:buNone/>
              <a:defRPr sz="5162"/>
            </a:lvl1pPr>
            <a:lvl2pPr lvl="1">
              <a:buNone/>
              <a:defRPr sz="5162"/>
            </a:lvl2pPr>
            <a:lvl3pPr lvl="2">
              <a:buNone/>
              <a:defRPr sz="5162"/>
            </a:lvl3pPr>
            <a:lvl4pPr lvl="3">
              <a:buNone/>
              <a:defRPr sz="5162"/>
            </a:lvl4pPr>
            <a:lvl5pPr lvl="4">
              <a:buNone/>
              <a:defRPr sz="5162"/>
            </a:lvl5pPr>
            <a:lvl6pPr lvl="5">
              <a:buNone/>
              <a:defRPr sz="5162"/>
            </a:lvl6pPr>
            <a:lvl7pPr lvl="6">
              <a:buNone/>
              <a:defRPr sz="5162"/>
            </a:lvl7pPr>
            <a:lvl8pPr lvl="7">
              <a:buNone/>
              <a:defRPr sz="5162"/>
            </a:lvl8pPr>
            <a:lvl9pPr lvl="8">
              <a:buNone/>
              <a:defRPr sz="5162"/>
            </a:lvl9pPr>
          </a:lstStyle>
          <a:p>
            <a:pPr indent="0" lvl="0" marL="0" rtl="0" algn="r">
              <a:spcBef>
                <a:spcPts val="0"/>
              </a:spcBef>
              <a:spcAft>
                <a:spcPts val="0"/>
              </a:spcAft>
              <a:buNone/>
            </a:pPr>
            <a:fld id="{00000000-1234-1234-1234-123412341234}" type="slidenum">
              <a:rPr lang="es-419"/>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9"/>
          <p:cNvSpPr/>
          <p:nvPr/>
        </p:nvSpPr>
        <p:spPr>
          <a:xfrm>
            <a:off x="16200000" y="-1050"/>
            <a:ext cx="16200000" cy="43200000"/>
          </a:xfrm>
          <a:prstGeom prst="rect">
            <a:avLst/>
          </a:prstGeom>
          <a:solidFill>
            <a:schemeClr val="lt2"/>
          </a:solidFill>
          <a:ln>
            <a:noFill/>
          </a:ln>
        </p:spPr>
        <p:txBody>
          <a:bodyPr anchorCtr="0" anchor="ctr" bIns="471925" lIns="471925" spcFirstLastPara="1" rIns="471925" wrap="square" tIns="471925">
            <a:noAutofit/>
          </a:bodyPr>
          <a:lstStyle/>
          <a:p>
            <a:pPr indent="0" lvl="0" marL="0" rtl="0" algn="l">
              <a:spcBef>
                <a:spcPts val="0"/>
              </a:spcBef>
              <a:spcAft>
                <a:spcPts val="0"/>
              </a:spcAft>
              <a:buNone/>
            </a:pPr>
            <a:r>
              <a:t/>
            </a:r>
            <a:endParaRPr/>
          </a:p>
        </p:txBody>
      </p:sp>
      <p:sp>
        <p:nvSpPr>
          <p:cNvPr id="37" name="Google Shape;37;p9"/>
          <p:cNvSpPr txBox="1"/>
          <p:nvPr>
            <p:ph type="title"/>
          </p:nvPr>
        </p:nvSpPr>
        <p:spPr>
          <a:xfrm>
            <a:off x="940748" y="10357375"/>
            <a:ext cx="14333400" cy="12449700"/>
          </a:xfrm>
          <a:prstGeom prst="rect">
            <a:avLst/>
          </a:prstGeom>
        </p:spPr>
        <p:txBody>
          <a:bodyPr anchorCtr="0" anchor="b" bIns="471925" lIns="471925" spcFirstLastPara="1" rIns="471925" wrap="square" tIns="471925">
            <a:normAutofit/>
          </a:bodyPr>
          <a:lstStyle>
            <a:lvl1pPr lvl="0" algn="ctr">
              <a:spcBef>
                <a:spcPts val="0"/>
              </a:spcBef>
              <a:spcAft>
                <a:spcPts val="0"/>
              </a:spcAft>
              <a:buSzPts val="21680"/>
              <a:buNone/>
              <a:defRPr sz="21680"/>
            </a:lvl1pPr>
            <a:lvl2pPr lvl="1" algn="ctr">
              <a:spcBef>
                <a:spcPts val="0"/>
              </a:spcBef>
              <a:spcAft>
                <a:spcPts val="0"/>
              </a:spcAft>
              <a:buSzPts val="21680"/>
              <a:buNone/>
              <a:defRPr sz="21680"/>
            </a:lvl2pPr>
            <a:lvl3pPr lvl="2" algn="ctr">
              <a:spcBef>
                <a:spcPts val="0"/>
              </a:spcBef>
              <a:spcAft>
                <a:spcPts val="0"/>
              </a:spcAft>
              <a:buSzPts val="21680"/>
              <a:buNone/>
              <a:defRPr sz="21680"/>
            </a:lvl3pPr>
            <a:lvl4pPr lvl="3" algn="ctr">
              <a:spcBef>
                <a:spcPts val="0"/>
              </a:spcBef>
              <a:spcAft>
                <a:spcPts val="0"/>
              </a:spcAft>
              <a:buSzPts val="21680"/>
              <a:buNone/>
              <a:defRPr sz="21680"/>
            </a:lvl4pPr>
            <a:lvl5pPr lvl="4" algn="ctr">
              <a:spcBef>
                <a:spcPts val="0"/>
              </a:spcBef>
              <a:spcAft>
                <a:spcPts val="0"/>
              </a:spcAft>
              <a:buSzPts val="21680"/>
              <a:buNone/>
              <a:defRPr sz="21680"/>
            </a:lvl5pPr>
            <a:lvl6pPr lvl="5" algn="ctr">
              <a:spcBef>
                <a:spcPts val="0"/>
              </a:spcBef>
              <a:spcAft>
                <a:spcPts val="0"/>
              </a:spcAft>
              <a:buSzPts val="21680"/>
              <a:buNone/>
              <a:defRPr sz="21680"/>
            </a:lvl6pPr>
            <a:lvl7pPr lvl="6" algn="ctr">
              <a:spcBef>
                <a:spcPts val="0"/>
              </a:spcBef>
              <a:spcAft>
                <a:spcPts val="0"/>
              </a:spcAft>
              <a:buSzPts val="21680"/>
              <a:buNone/>
              <a:defRPr sz="21680"/>
            </a:lvl7pPr>
            <a:lvl8pPr lvl="7" algn="ctr">
              <a:spcBef>
                <a:spcPts val="0"/>
              </a:spcBef>
              <a:spcAft>
                <a:spcPts val="0"/>
              </a:spcAft>
              <a:buSzPts val="21680"/>
              <a:buNone/>
              <a:defRPr sz="21680"/>
            </a:lvl8pPr>
            <a:lvl9pPr lvl="8" algn="ctr">
              <a:spcBef>
                <a:spcPts val="0"/>
              </a:spcBef>
              <a:spcAft>
                <a:spcPts val="0"/>
              </a:spcAft>
              <a:buSzPts val="21680"/>
              <a:buNone/>
              <a:defRPr sz="21680"/>
            </a:lvl9pPr>
          </a:lstStyle>
          <a:p/>
        </p:txBody>
      </p:sp>
      <p:sp>
        <p:nvSpPr>
          <p:cNvPr id="38" name="Google Shape;38;p9"/>
          <p:cNvSpPr txBox="1"/>
          <p:nvPr>
            <p:ph idx="1" type="subTitle"/>
          </p:nvPr>
        </p:nvSpPr>
        <p:spPr>
          <a:xfrm>
            <a:off x="940748" y="23542887"/>
            <a:ext cx="14333400" cy="10373400"/>
          </a:xfrm>
          <a:prstGeom prst="rect">
            <a:avLst/>
          </a:prstGeom>
        </p:spPr>
        <p:txBody>
          <a:bodyPr anchorCtr="0" anchor="t" bIns="471925" lIns="471925" spcFirstLastPara="1" rIns="471925" wrap="square" tIns="471925">
            <a:normAutofit/>
          </a:bodyPr>
          <a:lstStyle>
            <a:lvl1pPr lvl="0" algn="ctr">
              <a:lnSpc>
                <a:spcPct val="100000"/>
              </a:lnSpc>
              <a:spcBef>
                <a:spcPts val="0"/>
              </a:spcBef>
              <a:spcAft>
                <a:spcPts val="0"/>
              </a:spcAft>
              <a:buSzPts val="10840"/>
              <a:buNone/>
              <a:defRPr sz="10840"/>
            </a:lvl1pPr>
            <a:lvl2pPr lvl="1" algn="ctr">
              <a:lnSpc>
                <a:spcPct val="100000"/>
              </a:lnSpc>
              <a:spcBef>
                <a:spcPts val="0"/>
              </a:spcBef>
              <a:spcAft>
                <a:spcPts val="0"/>
              </a:spcAft>
              <a:buSzPts val="10840"/>
              <a:buNone/>
              <a:defRPr sz="10840"/>
            </a:lvl2pPr>
            <a:lvl3pPr lvl="2" algn="ctr">
              <a:lnSpc>
                <a:spcPct val="100000"/>
              </a:lnSpc>
              <a:spcBef>
                <a:spcPts val="0"/>
              </a:spcBef>
              <a:spcAft>
                <a:spcPts val="0"/>
              </a:spcAft>
              <a:buSzPts val="10840"/>
              <a:buNone/>
              <a:defRPr sz="10840"/>
            </a:lvl3pPr>
            <a:lvl4pPr lvl="3" algn="ctr">
              <a:lnSpc>
                <a:spcPct val="100000"/>
              </a:lnSpc>
              <a:spcBef>
                <a:spcPts val="0"/>
              </a:spcBef>
              <a:spcAft>
                <a:spcPts val="0"/>
              </a:spcAft>
              <a:buSzPts val="10840"/>
              <a:buNone/>
              <a:defRPr sz="10840"/>
            </a:lvl4pPr>
            <a:lvl5pPr lvl="4" algn="ctr">
              <a:lnSpc>
                <a:spcPct val="100000"/>
              </a:lnSpc>
              <a:spcBef>
                <a:spcPts val="0"/>
              </a:spcBef>
              <a:spcAft>
                <a:spcPts val="0"/>
              </a:spcAft>
              <a:buSzPts val="10840"/>
              <a:buNone/>
              <a:defRPr sz="10840"/>
            </a:lvl5pPr>
            <a:lvl6pPr lvl="5" algn="ctr">
              <a:lnSpc>
                <a:spcPct val="100000"/>
              </a:lnSpc>
              <a:spcBef>
                <a:spcPts val="0"/>
              </a:spcBef>
              <a:spcAft>
                <a:spcPts val="0"/>
              </a:spcAft>
              <a:buSzPts val="10840"/>
              <a:buNone/>
              <a:defRPr sz="10840"/>
            </a:lvl6pPr>
            <a:lvl7pPr lvl="6" algn="ctr">
              <a:lnSpc>
                <a:spcPct val="100000"/>
              </a:lnSpc>
              <a:spcBef>
                <a:spcPts val="0"/>
              </a:spcBef>
              <a:spcAft>
                <a:spcPts val="0"/>
              </a:spcAft>
              <a:buSzPts val="10840"/>
              <a:buNone/>
              <a:defRPr sz="10840"/>
            </a:lvl7pPr>
            <a:lvl8pPr lvl="7" algn="ctr">
              <a:lnSpc>
                <a:spcPct val="100000"/>
              </a:lnSpc>
              <a:spcBef>
                <a:spcPts val="0"/>
              </a:spcBef>
              <a:spcAft>
                <a:spcPts val="0"/>
              </a:spcAft>
              <a:buSzPts val="10840"/>
              <a:buNone/>
              <a:defRPr sz="10840"/>
            </a:lvl8pPr>
            <a:lvl9pPr lvl="8" algn="ctr">
              <a:lnSpc>
                <a:spcPct val="100000"/>
              </a:lnSpc>
              <a:spcBef>
                <a:spcPts val="0"/>
              </a:spcBef>
              <a:spcAft>
                <a:spcPts val="0"/>
              </a:spcAft>
              <a:buSzPts val="10840"/>
              <a:buNone/>
              <a:defRPr sz="10840"/>
            </a:lvl9pPr>
          </a:lstStyle>
          <a:p/>
        </p:txBody>
      </p:sp>
      <p:sp>
        <p:nvSpPr>
          <p:cNvPr id="39" name="Google Shape;39;p9"/>
          <p:cNvSpPr txBox="1"/>
          <p:nvPr>
            <p:ph idx="2" type="body"/>
          </p:nvPr>
        </p:nvSpPr>
        <p:spPr>
          <a:xfrm>
            <a:off x="17502165" y="6081470"/>
            <a:ext cx="13595700" cy="31035000"/>
          </a:xfrm>
          <a:prstGeom prst="rect">
            <a:avLst/>
          </a:prstGeom>
        </p:spPr>
        <p:txBody>
          <a:bodyPr anchorCtr="0" anchor="ctr" bIns="471925" lIns="471925" spcFirstLastPara="1" rIns="471925" wrap="square" tIns="471925">
            <a:normAutofit/>
          </a:bodyPr>
          <a:lstStyle>
            <a:lvl1pPr indent="-818600" lvl="0" marL="457200">
              <a:spcBef>
                <a:spcPts val="0"/>
              </a:spcBef>
              <a:spcAft>
                <a:spcPts val="0"/>
              </a:spcAft>
              <a:buSzPts val="9291"/>
              <a:buChar char="●"/>
              <a:defRPr sz="9291"/>
            </a:lvl1pPr>
            <a:lvl2pPr indent="-687489" lvl="1" marL="914400">
              <a:spcBef>
                <a:spcPts val="0"/>
              </a:spcBef>
              <a:spcAft>
                <a:spcPts val="0"/>
              </a:spcAft>
              <a:buSzPts val="7227"/>
              <a:buChar char="○"/>
              <a:defRPr sz="7227"/>
            </a:lvl2pPr>
            <a:lvl3pPr indent="-687489" lvl="2" marL="1371600">
              <a:spcBef>
                <a:spcPts val="0"/>
              </a:spcBef>
              <a:spcAft>
                <a:spcPts val="0"/>
              </a:spcAft>
              <a:buSzPts val="7227"/>
              <a:buChar char="■"/>
              <a:defRPr sz="7227"/>
            </a:lvl3pPr>
            <a:lvl4pPr indent="-687489" lvl="3" marL="1828800">
              <a:spcBef>
                <a:spcPts val="0"/>
              </a:spcBef>
              <a:spcAft>
                <a:spcPts val="0"/>
              </a:spcAft>
              <a:buSzPts val="7227"/>
              <a:buChar char="●"/>
              <a:defRPr sz="7227"/>
            </a:lvl4pPr>
            <a:lvl5pPr indent="-687489" lvl="4" marL="2286000">
              <a:spcBef>
                <a:spcPts val="0"/>
              </a:spcBef>
              <a:spcAft>
                <a:spcPts val="0"/>
              </a:spcAft>
              <a:buSzPts val="7227"/>
              <a:buChar char="○"/>
              <a:defRPr sz="7227"/>
            </a:lvl5pPr>
            <a:lvl6pPr indent="-687489" lvl="5" marL="2743200">
              <a:spcBef>
                <a:spcPts val="0"/>
              </a:spcBef>
              <a:spcAft>
                <a:spcPts val="0"/>
              </a:spcAft>
              <a:buSzPts val="7227"/>
              <a:buChar char="■"/>
              <a:defRPr sz="7227"/>
            </a:lvl6pPr>
            <a:lvl7pPr indent="-687489" lvl="6" marL="3200400">
              <a:spcBef>
                <a:spcPts val="0"/>
              </a:spcBef>
              <a:spcAft>
                <a:spcPts val="0"/>
              </a:spcAft>
              <a:buSzPts val="7227"/>
              <a:buChar char="●"/>
              <a:defRPr sz="7227"/>
            </a:lvl7pPr>
            <a:lvl8pPr indent="-687489" lvl="7" marL="3657600">
              <a:spcBef>
                <a:spcPts val="0"/>
              </a:spcBef>
              <a:spcAft>
                <a:spcPts val="0"/>
              </a:spcAft>
              <a:buSzPts val="7227"/>
              <a:buChar char="○"/>
              <a:defRPr sz="7227"/>
            </a:lvl8pPr>
            <a:lvl9pPr indent="-687489" lvl="8" marL="4114800">
              <a:spcBef>
                <a:spcPts val="0"/>
              </a:spcBef>
              <a:spcAft>
                <a:spcPts val="0"/>
              </a:spcAft>
              <a:buSzPts val="7227"/>
              <a:buChar char="■"/>
              <a:defRPr sz="7227"/>
            </a:lvl9pPr>
          </a:lstStyle>
          <a:p/>
        </p:txBody>
      </p:sp>
      <p:sp>
        <p:nvSpPr>
          <p:cNvPr id="40" name="Google Shape;40;p9"/>
          <p:cNvSpPr txBox="1"/>
          <p:nvPr>
            <p:ph idx="12" type="sldNum"/>
          </p:nvPr>
        </p:nvSpPr>
        <p:spPr>
          <a:xfrm>
            <a:off x="30020520" y="39166125"/>
            <a:ext cx="1944300" cy="3305700"/>
          </a:xfrm>
          <a:prstGeom prst="rect">
            <a:avLst/>
          </a:prstGeom>
        </p:spPr>
        <p:txBody>
          <a:bodyPr anchorCtr="0" anchor="ctr" bIns="471925" lIns="471925" spcFirstLastPara="1" rIns="471925" wrap="square" tIns="471925">
            <a:normAutofit/>
          </a:bodyPr>
          <a:lstStyle>
            <a:lvl1pPr lvl="0">
              <a:buNone/>
              <a:defRPr sz="5162"/>
            </a:lvl1pPr>
            <a:lvl2pPr lvl="1">
              <a:buNone/>
              <a:defRPr sz="5162"/>
            </a:lvl2pPr>
            <a:lvl3pPr lvl="2">
              <a:buNone/>
              <a:defRPr sz="5162"/>
            </a:lvl3pPr>
            <a:lvl4pPr lvl="3">
              <a:buNone/>
              <a:defRPr sz="5162"/>
            </a:lvl4pPr>
            <a:lvl5pPr lvl="4">
              <a:buNone/>
              <a:defRPr sz="5162"/>
            </a:lvl5pPr>
            <a:lvl6pPr lvl="5">
              <a:buNone/>
              <a:defRPr sz="5162"/>
            </a:lvl6pPr>
            <a:lvl7pPr lvl="6">
              <a:buNone/>
              <a:defRPr sz="5162"/>
            </a:lvl7pPr>
            <a:lvl8pPr lvl="7">
              <a:buNone/>
              <a:defRPr sz="5162"/>
            </a:lvl8pPr>
            <a:lvl9pPr lvl="8">
              <a:buNone/>
              <a:defRPr sz="5162"/>
            </a:lvl9pPr>
          </a:lstStyle>
          <a:p>
            <a:pPr indent="0" lvl="0" marL="0" rtl="0" algn="r">
              <a:spcBef>
                <a:spcPts val="0"/>
              </a:spcBef>
              <a:spcAft>
                <a:spcPts val="0"/>
              </a:spcAft>
              <a:buNone/>
            </a:pPr>
            <a:fld id="{00000000-1234-1234-1234-123412341234}" type="slidenum">
              <a:rPr lang="es-419"/>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1" name="Shape 41"/>
        <p:cNvGrpSpPr/>
        <p:nvPr/>
      </p:nvGrpSpPr>
      <p:grpSpPr>
        <a:xfrm>
          <a:off x="0" y="0"/>
          <a:ext cx="0" cy="0"/>
          <a:chOff x="0" y="0"/>
          <a:chExt cx="0" cy="0"/>
        </a:xfrm>
      </p:grpSpPr>
      <p:sp>
        <p:nvSpPr>
          <p:cNvPr id="42" name="Google Shape;42;p10"/>
          <p:cNvSpPr txBox="1"/>
          <p:nvPr>
            <p:ph idx="1" type="body"/>
          </p:nvPr>
        </p:nvSpPr>
        <p:spPr>
          <a:xfrm>
            <a:off x="1104449" y="35532388"/>
            <a:ext cx="21255600" cy="5082300"/>
          </a:xfrm>
          <a:prstGeom prst="rect">
            <a:avLst/>
          </a:prstGeom>
        </p:spPr>
        <p:txBody>
          <a:bodyPr anchorCtr="0" anchor="ctr" bIns="471925" lIns="471925" spcFirstLastPara="1" rIns="471925" wrap="square" tIns="471925">
            <a:normAutofit/>
          </a:bodyPr>
          <a:lstStyle>
            <a:lvl1pPr indent="-228600" lvl="0" marL="457200">
              <a:lnSpc>
                <a:spcPct val="100000"/>
              </a:lnSpc>
              <a:spcBef>
                <a:spcPts val="0"/>
              </a:spcBef>
              <a:spcAft>
                <a:spcPts val="0"/>
              </a:spcAft>
              <a:buSzPts val="9291"/>
              <a:buNone/>
              <a:defRPr sz="9291"/>
            </a:lvl1pPr>
          </a:lstStyle>
          <a:p/>
        </p:txBody>
      </p:sp>
      <p:sp>
        <p:nvSpPr>
          <p:cNvPr id="43" name="Google Shape;43;p10"/>
          <p:cNvSpPr txBox="1"/>
          <p:nvPr>
            <p:ph idx="12" type="sldNum"/>
          </p:nvPr>
        </p:nvSpPr>
        <p:spPr>
          <a:xfrm>
            <a:off x="30020520" y="39166125"/>
            <a:ext cx="1944300" cy="3305700"/>
          </a:xfrm>
          <a:prstGeom prst="rect">
            <a:avLst/>
          </a:prstGeom>
        </p:spPr>
        <p:txBody>
          <a:bodyPr anchorCtr="0" anchor="ctr" bIns="471925" lIns="471925" spcFirstLastPara="1" rIns="471925" wrap="square" tIns="471925">
            <a:normAutofit/>
          </a:bodyPr>
          <a:lstStyle>
            <a:lvl1pPr lvl="0">
              <a:buNone/>
              <a:defRPr sz="5162"/>
            </a:lvl1pPr>
            <a:lvl2pPr lvl="1">
              <a:buNone/>
              <a:defRPr sz="5162"/>
            </a:lvl2pPr>
            <a:lvl3pPr lvl="2">
              <a:buNone/>
              <a:defRPr sz="5162"/>
            </a:lvl3pPr>
            <a:lvl4pPr lvl="3">
              <a:buNone/>
              <a:defRPr sz="5162"/>
            </a:lvl4pPr>
            <a:lvl5pPr lvl="4">
              <a:buNone/>
              <a:defRPr sz="5162"/>
            </a:lvl5pPr>
            <a:lvl6pPr lvl="5">
              <a:buNone/>
              <a:defRPr sz="5162"/>
            </a:lvl6pPr>
            <a:lvl7pPr lvl="6">
              <a:buNone/>
              <a:defRPr sz="5162"/>
            </a:lvl7pPr>
            <a:lvl8pPr lvl="7">
              <a:buNone/>
              <a:defRPr sz="5162"/>
            </a:lvl8pPr>
            <a:lvl9pPr lvl="8">
              <a:buNone/>
              <a:defRPr sz="5162"/>
            </a:lvl9pPr>
          </a:lstStyle>
          <a:p>
            <a:pPr indent="0" lvl="0" marL="0" rtl="0" algn="r">
              <a:spcBef>
                <a:spcPts val="0"/>
              </a:spcBef>
              <a:spcAft>
                <a:spcPts val="0"/>
              </a:spcAft>
              <a:buNone/>
            </a:pPr>
            <a:fld id="{00000000-1234-1234-1234-123412341234}" type="slidenum">
              <a:rPr lang="es-419"/>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1104449" y="3737743"/>
            <a:ext cx="30191100" cy="4810200"/>
          </a:xfrm>
          <a:prstGeom prst="rect">
            <a:avLst/>
          </a:prstGeom>
          <a:noFill/>
          <a:ln>
            <a:noFill/>
          </a:ln>
        </p:spPr>
        <p:txBody>
          <a:bodyPr anchorCtr="0" anchor="t" bIns="471925" lIns="471925" spcFirstLastPara="1" rIns="471925" wrap="square" tIns="471925">
            <a:normAutofit/>
          </a:bodyPr>
          <a:lstStyle>
            <a:lvl1pPr lvl="0">
              <a:spcBef>
                <a:spcPts val="0"/>
              </a:spcBef>
              <a:spcAft>
                <a:spcPts val="0"/>
              </a:spcAft>
              <a:buClr>
                <a:schemeClr val="dk1"/>
              </a:buClr>
              <a:buSzPts val="14453"/>
              <a:buNone/>
              <a:defRPr sz="14453">
                <a:solidFill>
                  <a:schemeClr val="dk1"/>
                </a:solidFill>
              </a:defRPr>
            </a:lvl1pPr>
            <a:lvl2pPr lvl="1">
              <a:spcBef>
                <a:spcPts val="0"/>
              </a:spcBef>
              <a:spcAft>
                <a:spcPts val="0"/>
              </a:spcAft>
              <a:buClr>
                <a:schemeClr val="dk1"/>
              </a:buClr>
              <a:buSzPts val="14453"/>
              <a:buNone/>
              <a:defRPr sz="14453">
                <a:solidFill>
                  <a:schemeClr val="dk1"/>
                </a:solidFill>
              </a:defRPr>
            </a:lvl2pPr>
            <a:lvl3pPr lvl="2">
              <a:spcBef>
                <a:spcPts val="0"/>
              </a:spcBef>
              <a:spcAft>
                <a:spcPts val="0"/>
              </a:spcAft>
              <a:buClr>
                <a:schemeClr val="dk1"/>
              </a:buClr>
              <a:buSzPts val="14453"/>
              <a:buNone/>
              <a:defRPr sz="14453">
                <a:solidFill>
                  <a:schemeClr val="dk1"/>
                </a:solidFill>
              </a:defRPr>
            </a:lvl3pPr>
            <a:lvl4pPr lvl="3">
              <a:spcBef>
                <a:spcPts val="0"/>
              </a:spcBef>
              <a:spcAft>
                <a:spcPts val="0"/>
              </a:spcAft>
              <a:buClr>
                <a:schemeClr val="dk1"/>
              </a:buClr>
              <a:buSzPts val="14453"/>
              <a:buNone/>
              <a:defRPr sz="14453">
                <a:solidFill>
                  <a:schemeClr val="dk1"/>
                </a:solidFill>
              </a:defRPr>
            </a:lvl4pPr>
            <a:lvl5pPr lvl="4">
              <a:spcBef>
                <a:spcPts val="0"/>
              </a:spcBef>
              <a:spcAft>
                <a:spcPts val="0"/>
              </a:spcAft>
              <a:buClr>
                <a:schemeClr val="dk1"/>
              </a:buClr>
              <a:buSzPts val="14453"/>
              <a:buNone/>
              <a:defRPr sz="14453">
                <a:solidFill>
                  <a:schemeClr val="dk1"/>
                </a:solidFill>
              </a:defRPr>
            </a:lvl5pPr>
            <a:lvl6pPr lvl="5">
              <a:spcBef>
                <a:spcPts val="0"/>
              </a:spcBef>
              <a:spcAft>
                <a:spcPts val="0"/>
              </a:spcAft>
              <a:buClr>
                <a:schemeClr val="dk1"/>
              </a:buClr>
              <a:buSzPts val="14453"/>
              <a:buNone/>
              <a:defRPr sz="14453">
                <a:solidFill>
                  <a:schemeClr val="dk1"/>
                </a:solidFill>
              </a:defRPr>
            </a:lvl6pPr>
            <a:lvl7pPr lvl="6">
              <a:spcBef>
                <a:spcPts val="0"/>
              </a:spcBef>
              <a:spcAft>
                <a:spcPts val="0"/>
              </a:spcAft>
              <a:buClr>
                <a:schemeClr val="dk1"/>
              </a:buClr>
              <a:buSzPts val="14453"/>
              <a:buNone/>
              <a:defRPr sz="14453">
                <a:solidFill>
                  <a:schemeClr val="dk1"/>
                </a:solidFill>
              </a:defRPr>
            </a:lvl7pPr>
            <a:lvl8pPr lvl="7">
              <a:spcBef>
                <a:spcPts val="0"/>
              </a:spcBef>
              <a:spcAft>
                <a:spcPts val="0"/>
              </a:spcAft>
              <a:buClr>
                <a:schemeClr val="dk1"/>
              </a:buClr>
              <a:buSzPts val="14453"/>
              <a:buNone/>
              <a:defRPr sz="14453">
                <a:solidFill>
                  <a:schemeClr val="dk1"/>
                </a:solidFill>
              </a:defRPr>
            </a:lvl8pPr>
            <a:lvl9pPr lvl="8">
              <a:spcBef>
                <a:spcPts val="0"/>
              </a:spcBef>
              <a:spcAft>
                <a:spcPts val="0"/>
              </a:spcAft>
              <a:buClr>
                <a:schemeClr val="dk1"/>
              </a:buClr>
              <a:buSzPts val="14453"/>
              <a:buNone/>
              <a:defRPr sz="14453">
                <a:solidFill>
                  <a:schemeClr val="dk1"/>
                </a:solidFill>
              </a:defRPr>
            </a:lvl9pPr>
          </a:lstStyle>
          <a:p/>
        </p:txBody>
      </p:sp>
      <p:sp>
        <p:nvSpPr>
          <p:cNvPr id="7" name="Google Shape;7;p1"/>
          <p:cNvSpPr txBox="1"/>
          <p:nvPr>
            <p:ph idx="1" type="body"/>
          </p:nvPr>
        </p:nvSpPr>
        <p:spPr>
          <a:xfrm>
            <a:off x="1104449" y="9679580"/>
            <a:ext cx="30191100" cy="28694100"/>
          </a:xfrm>
          <a:prstGeom prst="rect">
            <a:avLst/>
          </a:prstGeom>
          <a:noFill/>
          <a:ln>
            <a:noFill/>
          </a:ln>
        </p:spPr>
        <p:txBody>
          <a:bodyPr anchorCtr="0" anchor="t" bIns="471925" lIns="471925" spcFirstLastPara="1" rIns="471925" wrap="square" tIns="471925">
            <a:normAutofit/>
          </a:bodyPr>
          <a:lstStyle>
            <a:lvl1pPr indent="-818600" lvl="0" marL="457200">
              <a:lnSpc>
                <a:spcPct val="115000"/>
              </a:lnSpc>
              <a:spcBef>
                <a:spcPts val="0"/>
              </a:spcBef>
              <a:spcAft>
                <a:spcPts val="0"/>
              </a:spcAft>
              <a:buClr>
                <a:schemeClr val="dk2"/>
              </a:buClr>
              <a:buSzPts val="9291"/>
              <a:buChar char="●"/>
              <a:defRPr sz="9291">
                <a:solidFill>
                  <a:schemeClr val="dk2"/>
                </a:solidFill>
              </a:defRPr>
            </a:lvl1pPr>
            <a:lvl2pPr indent="-687489" lvl="1" marL="914400">
              <a:lnSpc>
                <a:spcPct val="115000"/>
              </a:lnSpc>
              <a:spcBef>
                <a:spcPts val="0"/>
              </a:spcBef>
              <a:spcAft>
                <a:spcPts val="0"/>
              </a:spcAft>
              <a:buClr>
                <a:schemeClr val="dk2"/>
              </a:buClr>
              <a:buSzPts val="7227"/>
              <a:buChar char="○"/>
              <a:defRPr sz="7227">
                <a:solidFill>
                  <a:schemeClr val="dk2"/>
                </a:solidFill>
              </a:defRPr>
            </a:lvl2pPr>
            <a:lvl3pPr indent="-687489" lvl="2" marL="1371600">
              <a:lnSpc>
                <a:spcPct val="115000"/>
              </a:lnSpc>
              <a:spcBef>
                <a:spcPts val="0"/>
              </a:spcBef>
              <a:spcAft>
                <a:spcPts val="0"/>
              </a:spcAft>
              <a:buClr>
                <a:schemeClr val="dk2"/>
              </a:buClr>
              <a:buSzPts val="7227"/>
              <a:buChar char="■"/>
              <a:defRPr sz="7227">
                <a:solidFill>
                  <a:schemeClr val="dk2"/>
                </a:solidFill>
              </a:defRPr>
            </a:lvl3pPr>
            <a:lvl4pPr indent="-687489" lvl="3" marL="1828800">
              <a:lnSpc>
                <a:spcPct val="115000"/>
              </a:lnSpc>
              <a:spcBef>
                <a:spcPts val="0"/>
              </a:spcBef>
              <a:spcAft>
                <a:spcPts val="0"/>
              </a:spcAft>
              <a:buClr>
                <a:schemeClr val="dk2"/>
              </a:buClr>
              <a:buSzPts val="7227"/>
              <a:buChar char="●"/>
              <a:defRPr sz="7227">
                <a:solidFill>
                  <a:schemeClr val="dk2"/>
                </a:solidFill>
              </a:defRPr>
            </a:lvl4pPr>
            <a:lvl5pPr indent="-687489" lvl="4" marL="2286000">
              <a:lnSpc>
                <a:spcPct val="115000"/>
              </a:lnSpc>
              <a:spcBef>
                <a:spcPts val="0"/>
              </a:spcBef>
              <a:spcAft>
                <a:spcPts val="0"/>
              </a:spcAft>
              <a:buClr>
                <a:schemeClr val="dk2"/>
              </a:buClr>
              <a:buSzPts val="7227"/>
              <a:buChar char="○"/>
              <a:defRPr sz="7227">
                <a:solidFill>
                  <a:schemeClr val="dk2"/>
                </a:solidFill>
              </a:defRPr>
            </a:lvl5pPr>
            <a:lvl6pPr indent="-687489" lvl="5" marL="2743200">
              <a:lnSpc>
                <a:spcPct val="115000"/>
              </a:lnSpc>
              <a:spcBef>
                <a:spcPts val="0"/>
              </a:spcBef>
              <a:spcAft>
                <a:spcPts val="0"/>
              </a:spcAft>
              <a:buClr>
                <a:schemeClr val="dk2"/>
              </a:buClr>
              <a:buSzPts val="7227"/>
              <a:buChar char="■"/>
              <a:defRPr sz="7227">
                <a:solidFill>
                  <a:schemeClr val="dk2"/>
                </a:solidFill>
              </a:defRPr>
            </a:lvl6pPr>
            <a:lvl7pPr indent="-687489" lvl="6" marL="3200400">
              <a:lnSpc>
                <a:spcPct val="115000"/>
              </a:lnSpc>
              <a:spcBef>
                <a:spcPts val="0"/>
              </a:spcBef>
              <a:spcAft>
                <a:spcPts val="0"/>
              </a:spcAft>
              <a:buClr>
                <a:schemeClr val="dk2"/>
              </a:buClr>
              <a:buSzPts val="7227"/>
              <a:buChar char="●"/>
              <a:defRPr sz="7227">
                <a:solidFill>
                  <a:schemeClr val="dk2"/>
                </a:solidFill>
              </a:defRPr>
            </a:lvl7pPr>
            <a:lvl8pPr indent="-687489" lvl="7" marL="3657600">
              <a:lnSpc>
                <a:spcPct val="115000"/>
              </a:lnSpc>
              <a:spcBef>
                <a:spcPts val="0"/>
              </a:spcBef>
              <a:spcAft>
                <a:spcPts val="0"/>
              </a:spcAft>
              <a:buClr>
                <a:schemeClr val="dk2"/>
              </a:buClr>
              <a:buSzPts val="7227"/>
              <a:buChar char="○"/>
              <a:defRPr sz="7227">
                <a:solidFill>
                  <a:schemeClr val="dk2"/>
                </a:solidFill>
              </a:defRPr>
            </a:lvl8pPr>
            <a:lvl9pPr indent="-687489" lvl="8" marL="4114800">
              <a:lnSpc>
                <a:spcPct val="115000"/>
              </a:lnSpc>
              <a:spcBef>
                <a:spcPts val="0"/>
              </a:spcBef>
              <a:spcAft>
                <a:spcPts val="0"/>
              </a:spcAft>
              <a:buClr>
                <a:schemeClr val="dk2"/>
              </a:buClr>
              <a:buSzPts val="7227"/>
              <a:buChar char="■"/>
              <a:defRPr sz="7227">
                <a:solidFill>
                  <a:schemeClr val="dk2"/>
                </a:solidFill>
              </a:defRPr>
            </a:lvl9pPr>
          </a:lstStyle>
          <a:p/>
        </p:txBody>
      </p:sp>
      <p:sp>
        <p:nvSpPr>
          <p:cNvPr id="8" name="Google Shape;8;p1"/>
          <p:cNvSpPr txBox="1"/>
          <p:nvPr>
            <p:ph idx="12" type="sldNum"/>
          </p:nvPr>
        </p:nvSpPr>
        <p:spPr>
          <a:xfrm>
            <a:off x="30020520" y="39166125"/>
            <a:ext cx="1944300" cy="3305700"/>
          </a:xfrm>
          <a:prstGeom prst="rect">
            <a:avLst/>
          </a:prstGeom>
          <a:noFill/>
          <a:ln>
            <a:noFill/>
          </a:ln>
        </p:spPr>
        <p:txBody>
          <a:bodyPr anchorCtr="0" anchor="ctr" bIns="471925" lIns="471925" spcFirstLastPara="1" rIns="471925" wrap="square" tIns="471925">
            <a:normAutofit/>
          </a:bodyPr>
          <a:lstStyle>
            <a:lvl1pPr lvl="0" algn="r">
              <a:buNone/>
              <a:defRPr sz="5162">
                <a:solidFill>
                  <a:schemeClr val="dk2"/>
                </a:solidFill>
              </a:defRPr>
            </a:lvl1pPr>
            <a:lvl2pPr lvl="1" algn="r">
              <a:buNone/>
              <a:defRPr sz="5162">
                <a:solidFill>
                  <a:schemeClr val="dk2"/>
                </a:solidFill>
              </a:defRPr>
            </a:lvl2pPr>
            <a:lvl3pPr lvl="2" algn="r">
              <a:buNone/>
              <a:defRPr sz="5162">
                <a:solidFill>
                  <a:schemeClr val="dk2"/>
                </a:solidFill>
              </a:defRPr>
            </a:lvl3pPr>
            <a:lvl4pPr lvl="3" algn="r">
              <a:buNone/>
              <a:defRPr sz="5162">
                <a:solidFill>
                  <a:schemeClr val="dk2"/>
                </a:solidFill>
              </a:defRPr>
            </a:lvl4pPr>
            <a:lvl5pPr lvl="4" algn="r">
              <a:buNone/>
              <a:defRPr sz="5162">
                <a:solidFill>
                  <a:schemeClr val="dk2"/>
                </a:solidFill>
              </a:defRPr>
            </a:lvl5pPr>
            <a:lvl6pPr lvl="5" algn="r">
              <a:buNone/>
              <a:defRPr sz="5162">
                <a:solidFill>
                  <a:schemeClr val="dk2"/>
                </a:solidFill>
              </a:defRPr>
            </a:lvl6pPr>
            <a:lvl7pPr lvl="6" algn="r">
              <a:buNone/>
              <a:defRPr sz="5162">
                <a:solidFill>
                  <a:schemeClr val="dk2"/>
                </a:solidFill>
              </a:defRPr>
            </a:lvl7pPr>
            <a:lvl8pPr lvl="7" algn="r">
              <a:buNone/>
              <a:defRPr sz="5162">
                <a:solidFill>
                  <a:schemeClr val="dk2"/>
                </a:solidFill>
              </a:defRPr>
            </a:lvl8pPr>
            <a:lvl9pPr lvl="8" algn="r">
              <a:buNone/>
              <a:defRPr sz="5162">
                <a:solidFill>
                  <a:schemeClr val="dk2"/>
                </a:solidFill>
              </a:defRPr>
            </a:lvl9pPr>
          </a:lstStyle>
          <a:p>
            <a:pPr indent="0" lvl="0" marL="0" rtl="0" algn="r">
              <a:spcBef>
                <a:spcPts val="0"/>
              </a:spcBef>
              <a:spcAft>
                <a:spcPts val="0"/>
              </a:spcAft>
              <a:buNone/>
            </a:pPr>
            <a:fld id="{00000000-1234-1234-1234-123412341234}" type="slidenum">
              <a:rPr lang="es-419"/>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1.jp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3" name="Shape 53"/>
        <p:cNvGrpSpPr/>
        <p:nvPr/>
      </p:nvGrpSpPr>
      <p:grpSpPr>
        <a:xfrm>
          <a:off x="0" y="0"/>
          <a:ext cx="0" cy="0"/>
          <a:chOff x="0" y="0"/>
          <a:chExt cx="0" cy="0"/>
        </a:xfrm>
      </p:grpSpPr>
      <p:pic>
        <p:nvPicPr>
          <p:cNvPr id="54" name="Google Shape;54;p13" title="logo_TEHMEx_horizontal_color.jpeg"/>
          <p:cNvPicPr preferRelativeResize="0"/>
          <p:nvPr/>
        </p:nvPicPr>
        <p:blipFill rotWithShape="1">
          <a:blip r:embed="rId3">
            <a:alphaModFix/>
          </a:blip>
          <a:srcRect b="34550" l="0" r="0" t="35389"/>
          <a:stretch/>
        </p:blipFill>
        <p:spPr>
          <a:xfrm>
            <a:off x="23321925" y="0"/>
            <a:ext cx="9078076" cy="1929099"/>
          </a:xfrm>
          <a:prstGeom prst="rect">
            <a:avLst/>
          </a:prstGeom>
          <a:noFill/>
          <a:ln>
            <a:noFill/>
          </a:ln>
        </p:spPr>
      </p:pic>
      <p:pic>
        <p:nvPicPr>
          <p:cNvPr id="55" name="Google Shape;55;p13" title="logo_TEHMEx_horizontal_color.jpeg"/>
          <p:cNvPicPr preferRelativeResize="0"/>
          <p:nvPr/>
        </p:nvPicPr>
        <p:blipFill rotWithShape="1">
          <a:blip r:embed="rId3">
            <a:alphaModFix/>
          </a:blip>
          <a:srcRect b="0" l="0" r="0" t="66984"/>
          <a:stretch/>
        </p:blipFill>
        <p:spPr>
          <a:xfrm>
            <a:off x="0" y="0"/>
            <a:ext cx="23822500" cy="1929099"/>
          </a:xfrm>
          <a:prstGeom prst="rect">
            <a:avLst/>
          </a:prstGeom>
          <a:noFill/>
          <a:ln>
            <a:noFill/>
          </a:ln>
        </p:spPr>
      </p:pic>
      <p:sp>
        <p:nvSpPr>
          <p:cNvPr id="56" name="Google Shape;56;p13"/>
          <p:cNvSpPr/>
          <p:nvPr/>
        </p:nvSpPr>
        <p:spPr>
          <a:xfrm>
            <a:off x="0" y="41898300"/>
            <a:ext cx="32400000" cy="540000"/>
          </a:xfrm>
          <a:prstGeom prst="rect">
            <a:avLst/>
          </a:prstGeom>
          <a:solidFill>
            <a:srgbClr val="FF7F00"/>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sp>
        <p:nvSpPr>
          <p:cNvPr id="57" name="Google Shape;57;p13"/>
          <p:cNvSpPr/>
          <p:nvPr/>
        </p:nvSpPr>
        <p:spPr>
          <a:xfrm>
            <a:off x="0" y="42311100"/>
            <a:ext cx="32400000" cy="888900"/>
          </a:xfrm>
          <a:prstGeom prst="rect">
            <a:avLst/>
          </a:prstGeom>
          <a:solidFill>
            <a:srgbClr val="000000"/>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sp>
        <p:nvSpPr>
          <p:cNvPr id="58" name="Google Shape;58;p13"/>
          <p:cNvSpPr/>
          <p:nvPr/>
        </p:nvSpPr>
        <p:spPr>
          <a:xfrm>
            <a:off x="0" y="42247600"/>
            <a:ext cx="32400000" cy="180000"/>
          </a:xfrm>
          <a:prstGeom prst="rect">
            <a:avLst/>
          </a:prstGeom>
          <a:solidFill>
            <a:srgbClr val="FCFE04"/>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graphicFrame>
        <p:nvGraphicFramePr>
          <p:cNvPr id="59" name="Google Shape;59;p13"/>
          <p:cNvGraphicFramePr/>
          <p:nvPr/>
        </p:nvGraphicFramePr>
        <p:xfrm>
          <a:off x="1062450" y="13478000"/>
          <a:ext cx="3000000" cy="3000000"/>
        </p:xfrm>
        <a:graphic>
          <a:graphicData uri="http://schemas.openxmlformats.org/drawingml/2006/table">
            <a:tbl>
              <a:tblPr>
                <a:noFill/>
                <a:tableStyleId>{22E4383B-A192-4EA3-86D1-85E64E49F584}</a:tableStyleId>
              </a:tblPr>
              <a:tblGrid>
                <a:gridCol w="3795575"/>
                <a:gridCol w="4093575"/>
                <a:gridCol w="5552225"/>
              </a:tblGrid>
              <a:tr h="209550">
                <a:tc>
                  <a:txBody>
                    <a:bodyPr/>
                    <a:lstStyle/>
                    <a:p>
                      <a:pPr indent="0" lvl="0" marL="0" rtl="0" algn="l">
                        <a:lnSpc>
                          <a:spcPct val="115000"/>
                        </a:lnSpc>
                        <a:spcBef>
                          <a:spcPts val="0"/>
                        </a:spcBef>
                        <a:spcAft>
                          <a:spcPts val="2400"/>
                        </a:spcAft>
                        <a:buNone/>
                      </a:pPr>
                      <a:r>
                        <a:rPr b="1" lang="es-419" sz="3000"/>
                        <a:t>Elemento del Póster</a:t>
                      </a:r>
                      <a:endParaRPr b="1" sz="3000"/>
                    </a:p>
                  </a:txBody>
                  <a:tcPr marT="91425" marB="91425" marR="91425" marL="91425">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c>
                  <a:txBody>
                    <a:bodyPr/>
                    <a:lstStyle/>
                    <a:p>
                      <a:pPr indent="0" lvl="0" marL="0" rtl="0" algn="l">
                        <a:lnSpc>
                          <a:spcPct val="115000"/>
                        </a:lnSpc>
                        <a:spcBef>
                          <a:spcPts val="0"/>
                        </a:spcBef>
                        <a:spcAft>
                          <a:spcPts val="2400"/>
                        </a:spcAft>
                        <a:buNone/>
                      </a:pPr>
                      <a:r>
                        <a:rPr b="1" lang="es-419" sz="3000"/>
                        <a:t>Tamaño de Fuente (en puntos)</a:t>
                      </a:r>
                      <a:endParaRPr b="1" sz="3000"/>
                    </a:p>
                  </a:txBody>
                  <a:tcPr marT="91425" marB="91425" marR="91425" marL="91425">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c>
                  <a:txBody>
                    <a:bodyPr/>
                    <a:lstStyle/>
                    <a:p>
                      <a:pPr indent="0" lvl="0" marL="0" rtl="0" algn="l">
                        <a:lnSpc>
                          <a:spcPct val="115000"/>
                        </a:lnSpc>
                        <a:spcBef>
                          <a:spcPts val="0"/>
                        </a:spcBef>
                        <a:spcAft>
                          <a:spcPts val="2400"/>
                        </a:spcAft>
                        <a:buNone/>
                      </a:pPr>
                      <a:r>
                        <a:rPr b="1" lang="es-419" sz="3000"/>
                        <a:t>Distancia de Lectura Aproximada</a:t>
                      </a:r>
                      <a:endParaRPr b="1" sz="3000"/>
                    </a:p>
                  </a:txBody>
                  <a:tcPr marT="91425" marB="91425" marR="91425" marL="91425">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r>
              <a:tr h="209550">
                <a:tc>
                  <a:txBody>
                    <a:bodyPr/>
                    <a:lstStyle/>
                    <a:p>
                      <a:pPr indent="0" lvl="0" marL="0" rtl="0" algn="l">
                        <a:lnSpc>
                          <a:spcPct val="115000"/>
                        </a:lnSpc>
                        <a:spcBef>
                          <a:spcPts val="0"/>
                        </a:spcBef>
                        <a:spcAft>
                          <a:spcPts val="2400"/>
                        </a:spcAft>
                        <a:buNone/>
                      </a:pPr>
                      <a:r>
                        <a:rPr b="1" lang="es-419" sz="3000"/>
                        <a:t>Título Principal</a:t>
                      </a:r>
                      <a:endParaRPr b="1" sz="3000"/>
                    </a:p>
                  </a:txBody>
                  <a:tcPr marT="91425" marB="91425" marR="91425" marL="91425">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c>
                  <a:txBody>
                    <a:bodyPr/>
                    <a:lstStyle/>
                    <a:p>
                      <a:pPr indent="0" lvl="0" marL="0" rtl="0" algn="l">
                        <a:lnSpc>
                          <a:spcPct val="115000"/>
                        </a:lnSpc>
                        <a:spcBef>
                          <a:spcPts val="0"/>
                        </a:spcBef>
                        <a:spcAft>
                          <a:spcPts val="2400"/>
                        </a:spcAft>
                        <a:buNone/>
                      </a:pPr>
                      <a:r>
                        <a:rPr b="1" lang="es-419" sz="3000"/>
                        <a:t>85 - 120 pt</a:t>
                      </a:r>
                      <a:endParaRPr b="1" sz="3000"/>
                    </a:p>
                  </a:txBody>
                  <a:tcPr marT="91425" marB="91425" marR="91425" marL="91425">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c>
                  <a:txBody>
                    <a:bodyPr/>
                    <a:lstStyle/>
                    <a:p>
                      <a:pPr indent="0" lvl="0" marL="0" rtl="0" algn="l">
                        <a:lnSpc>
                          <a:spcPct val="115000"/>
                        </a:lnSpc>
                        <a:spcBef>
                          <a:spcPts val="0"/>
                        </a:spcBef>
                        <a:spcAft>
                          <a:spcPts val="2400"/>
                        </a:spcAft>
                        <a:buNone/>
                      </a:pPr>
                      <a:r>
                        <a:rPr lang="es-419" sz="3000"/>
                        <a:t>Se debe poder leer desde 5-6 metros</a:t>
                      </a:r>
                      <a:endParaRPr sz="3000"/>
                    </a:p>
                  </a:txBody>
                  <a:tcPr marT="91425" marB="91425" marR="91425" marL="91425">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r>
              <a:tr h="209550">
                <a:tc>
                  <a:txBody>
                    <a:bodyPr/>
                    <a:lstStyle/>
                    <a:p>
                      <a:pPr indent="0" lvl="0" marL="0" rtl="0" algn="l">
                        <a:lnSpc>
                          <a:spcPct val="115000"/>
                        </a:lnSpc>
                        <a:spcBef>
                          <a:spcPts val="0"/>
                        </a:spcBef>
                        <a:spcAft>
                          <a:spcPts val="2400"/>
                        </a:spcAft>
                        <a:buNone/>
                      </a:pPr>
                      <a:r>
                        <a:rPr b="1" lang="es-419" sz="3000"/>
                        <a:t>Autores y Afiliaciones</a:t>
                      </a:r>
                      <a:endParaRPr b="1" sz="3000"/>
                    </a:p>
                  </a:txBody>
                  <a:tcPr marT="91425" marB="91425" marR="91425" marL="91425">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c>
                  <a:txBody>
                    <a:bodyPr/>
                    <a:lstStyle/>
                    <a:p>
                      <a:pPr indent="0" lvl="0" marL="0" rtl="0" algn="l">
                        <a:lnSpc>
                          <a:spcPct val="115000"/>
                        </a:lnSpc>
                        <a:spcBef>
                          <a:spcPts val="0"/>
                        </a:spcBef>
                        <a:spcAft>
                          <a:spcPts val="2400"/>
                        </a:spcAft>
                        <a:buNone/>
                      </a:pPr>
                      <a:r>
                        <a:rPr b="1" lang="es-419" sz="3000"/>
                        <a:t>50 - 60 pt</a:t>
                      </a:r>
                      <a:endParaRPr b="1" sz="3000"/>
                    </a:p>
                  </a:txBody>
                  <a:tcPr marT="91425" marB="91425" marR="91425" marL="91425">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c>
                  <a:txBody>
                    <a:bodyPr/>
                    <a:lstStyle/>
                    <a:p>
                      <a:pPr indent="0" lvl="0" marL="0" rtl="0" algn="l">
                        <a:spcBef>
                          <a:spcPts val="0"/>
                        </a:spcBef>
                        <a:spcAft>
                          <a:spcPts val="0"/>
                        </a:spcAft>
                        <a:buNone/>
                      </a:pPr>
                      <a:r>
                        <a:t/>
                      </a:r>
                      <a:endParaRPr sz="3000"/>
                    </a:p>
                  </a:txBody>
                  <a:tcPr marT="91425" marB="91425" marR="91425" marL="91425">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r>
              <a:tr h="209550">
                <a:tc>
                  <a:txBody>
                    <a:bodyPr/>
                    <a:lstStyle/>
                    <a:p>
                      <a:pPr indent="0" lvl="0" marL="0" rtl="0" algn="l">
                        <a:lnSpc>
                          <a:spcPct val="115000"/>
                        </a:lnSpc>
                        <a:spcBef>
                          <a:spcPts val="0"/>
                        </a:spcBef>
                        <a:spcAft>
                          <a:spcPts val="2400"/>
                        </a:spcAft>
                        <a:buNone/>
                      </a:pPr>
                      <a:r>
                        <a:rPr b="1" lang="es-419" sz="3000"/>
                        <a:t>Encabezados de Sección</a:t>
                      </a:r>
                      <a:endParaRPr b="1" sz="3000"/>
                    </a:p>
                  </a:txBody>
                  <a:tcPr marT="91425" marB="91425" marR="91425" marL="91425">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c>
                  <a:txBody>
                    <a:bodyPr/>
                    <a:lstStyle/>
                    <a:p>
                      <a:pPr indent="0" lvl="0" marL="0" rtl="0" algn="l">
                        <a:lnSpc>
                          <a:spcPct val="115000"/>
                        </a:lnSpc>
                        <a:spcBef>
                          <a:spcPts val="0"/>
                        </a:spcBef>
                        <a:spcAft>
                          <a:spcPts val="2400"/>
                        </a:spcAft>
                        <a:buNone/>
                      </a:pPr>
                      <a:r>
                        <a:rPr b="1" lang="es-419" sz="3000"/>
                        <a:t>42 - 54 pt</a:t>
                      </a:r>
                      <a:endParaRPr b="1" sz="3000"/>
                    </a:p>
                  </a:txBody>
                  <a:tcPr marT="91425" marB="91425" marR="91425" marL="91425">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c>
                  <a:txBody>
                    <a:bodyPr/>
                    <a:lstStyle/>
                    <a:p>
                      <a:pPr indent="0" lvl="0" marL="0" rtl="0" algn="l">
                        <a:lnSpc>
                          <a:spcPct val="115000"/>
                        </a:lnSpc>
                        <a:spcBef>
                          <a:spcPts val="0"/>
                        </a:spcBef>
                        <a:spcAft>
                          <a:spcPts val="2400"/>
                        </a:spcAft>
                        <a:buNone/>
                      </a:pPr>
                      <a:r>
                        <a:rPr lang="es-419" sz="3000"/>
                        <a:t>Se deben distinguir claramente desde 2-3 metros</a:t>
                      </a:r>
                      <a:endParaRPr sz="3000"/>
                    </a:p>
                  </a:txBody>
                  <a:tcPr marT="91425" marB="91425" marR="91425" marL="91425">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r>
              <a:tr h="209550">
                <a:tc>
                  <a:txBody>
                    <a:bodyPr/>
                    <a:lstStyle/>
                    <a:p>
                      <a:pPr indent="0" lvl="0" marL="0" rtl="0" algn="l">
                        <a:lnSpc>
                          <a:spcPct val="115000"/>
                        </a:lnSpc>
                        <a:spcBef>
                          <a:spcPts val="0"/>
                        </a:spcBef>
                        <a:spcAft>
                          <a:spcPts val="2400"/>
                        </a:spcAft>
                        <a:buNone/>
                      </a:pPr>
                      <a:r>
                        <a:rPr b="1" lang="es-419" sz="3000"/>
                        <a:t>Cuerpo del Texto</a:t>
                      </a:r>
                      <a:endParaRPr b="1" sz="3000"/>
                    </a:p>
                  </a:txBody>
                  <a:tcPr marT="91425" marB="91425" marR="91425" marL="91425">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c>
                  <a:txBody>
                    <a:bodyPr/>
                    <a:lstStyle/>
                    <a:p>
                      <a:pPr indent="0" lvl="0" marL="0" rtl="0" algn="l">
                        <a:lnSpc>
                          <a:spcPct val="115000"/>
                        </a:lnSpc>
                        <a:spcBef>
                          <a:spcPts val="0"/>
                        </a:spcBef>
                        <a:spcAft>
                          <a:spcPts val="2400"/>
                        </a:spcAft>
                        <a:buNone/>
                      </a:pPr>
                      <a:r>
                        <a:rPr b="1" lang="es-419" sz="3000"/>
                        <a:t>24 - 32 pt</a:t>
                      </a:r>
                      <a:endParaRPr b="1" sz="3000"/>
                    </a:p>
                  </a:txBody>
                  <a:tcPr marT="91425" marB="91425" marR="91425" marL="91425">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c>
                  <a:txBody>
                    <a:bodyPr/>
                    <a:lstStyle/>
                    <a:p>
                      <a:pPr indent="0" lvl="0" marL="0" rtl="0" algn="l">
                        <a:lnSpc>
                          <a:spcPct val="115000"/>
                        </a:lnSpc>
                        <a:spcBef>
                          <a:spcPts val="0"/>
                        </a:spcBef>
                        <a:spcAft>
                          <a:spcPts val="2400"/>
                        </a:spcAft>
                        <a:buNone/>
                      </a:pPr>
                      <a:r>
                        <a:rPr lang="es-419" sz="3000"/>
                        <a:t>Debe ser cómodo de leer a 1-1.5 metros</a:t>
                      </a:r>
                      <a:endParaRPr sz="3000"/>
                    </a:p>
                  </a:txBody>
                  <a:tcPr marT="91425" marB="91425" marR="91425" marL="91425">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r>
              <a:tr h="209550">
                <a:tc>
                  <a:txBody>
                    <a:bodyPr/>
                    <a:lstStyle/>
                    <a:p>
                      <a:pPr indent="0" lvl="0" marL="0" rtl="0" algn="l">
                        <a:lnSpc>
                          <a:spcPct val="115000"/>
                        </a:lnSpc>
                        <a:spcBef>
                          <a:spcPts val="0"/>
                        </a:spcBef>
                        <a:spcAft>
                          <a:spcPts val="2400"/>
                        </a:spcAft>
                        <a:buNone/>
                      </a:pPr>
                      <a:r>
                        <a:rPr b="1" lang="es-419" sz="3000"/>
                        <a:t>Leyendas de Figuras/Tablas</a:t>
                      </a:r>
                      <a:endParaRPr b="1" sz="3000"/>
                    </a:p>
                  </a:txBody>
                  <a:tcPr marT="91425" marB="91425" marR="91425" marL="91425">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c>
                  <a:txBody>
                    <a:bodyPr/>
                    <a:lstStyle/>
                    <a:p>
                      <a:pPr indent="0" lvl="0" marL="0" rtl="0" algn="l">
                        <a:lnSpc>
                          <a:spcPct val="115000"/>
                        </a:lnSpc>
                        <a:spcBef>
                          <a:spcPts val="0"/>
                        </a:spcBef>
                        <a:spcAft>
                          <a:spcPts val="2400"/>
                        </a:spcAft>
                        <a:buNone/>
                      </a:pPr>
                      <a:r>
                        <a:rPr b="1" lang="es-419" sz="3000"/>
                        <a:t>18 - 24 pt</a:t>
                      </a:r>
                      <a:endParaRPr b="1" sz="3000"/>
                    </a:p>
                  </a:txBody>
                  <a:tcPr marT="91425" marB="91425" marR="91425" marL="91425">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c>
                  <a:txBody>
                    <a:bodyPr/>
                    <a:lstStyle/>
                    <a:p>
                      <a:pPr indent="0" lvl="0" marL="0" rtl="0" algn="l">
                        <a:spcBef>
                          <a:spcPts val="0"/>
                        </a:spcBef>
                        <a:spcAft>
                          <a:spcPts val="0"/>
                        </a:spcAft>
                        <a:buNone/>
                      </a:pPr>
                      <a:r>
                        <a:t/>
                      </a:r>
                      <a:endParaRPr sz="3000"/>
                    </a:p>
                  </a:txBody>
                  <a:tcPr marT="91425" marB="91425" marR="91425" marL="91425">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r>
              <a:tr h="209550">
                <a:tc>
                  <a:txBody>
                    <a:bodyPr/>
                    <a:lstStyle/>
                    <a:p>
                      <a:pPr indent="0" lvl="0" marL="0" rtl="0" algn="l">
                        <a:lnSpc>
                          <a:spcPct val="115000"/>
                        </a:lnSpc>
                        <a:spcBef>
                          <a:spcPts val="0"/>
                        </a:spcBef>
                        <a:spcAft>
                          <a:spcPts val="2400"/>
                        </a:spcAft>
                        <a:buNone/>
                      </a:pPr>
                      <a:r>
                        <a:rPr b="1" lang="es-419" sz="3000"/>
                        <a:t>Agradecimientos y Referencias</a:t>
                      </a:r>
                      <a:endParaRPr b="1" sz="3000"/>
                    </a:p>
                  </a:txBody>
                  <a:tcPr marT="91425" marB="91425" marR="91425" marL="91425">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c>
                  <a:txBody>
                    <a:bodyPr/>
                    <a:lstStyle/>
                    <a:p>
                      <a:pPr indent="0" lvl="0" marL="0" rtl="0" algn="l">
                        <a:lnSpc>
                          <a:spcPct val="115000"/>
                        </a:lnSpc>
                        <a:spcBef>
                          <a:spcPts val="0"/>
                        </a:spcBef>
                        <a:spcAft>
                          <a:spcPts val="2400"/>
                        </a:spcAft>
                        <a:buNone/>
                      </a:pPr>
                      <a:r>
                        <a:rPr b="1" lang="es-419" sz="3000"/>
                        <a:t>16 - 20 pt</a:t>
                      </a:r>
                      <a:r>
                        <a:rPr lang="es-419" sz="3000"/>
                        <a:t> (puede ser más pequeño)</a:t>
                      </a:r>
                      <a:endParaRPr sz="3000"/>
                    </a:p>
                  </a:txBody>
                  <a:tcPr marT="91425" marB="91425" marR="91425" marL="91425">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c>
                  <a:txBody>
                    <a:bodyPr/>
                    <a:lstStyle/>
                    <a:p>
                      <a:pPr indent="0" lvl="0" marL="0" rtl="0" algn="l">
                        <a:spcBef>
                          <a:spcPts val="0"/>
                        </a:spcBef>
                        <a:spcAft>
                          <a:spcPts val="0"/>
                        </a:spcAft>
                        <a:buNone/>
                      </a:pPr>
                      <a:r>
                        <a:t/>
                      </a:r>
                      <a:endParaRPr sz="3000"/>
                    </a:p>
                  </a:txBody>
                  <a:tcPr marT="91425" marB="91425" marR="91425" marL="91425">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r>
            </a:tbl>
          </a:graphicData>
        </a:graphic>
      </p:graphicFrame>
      <p:sp>
        <p:nvSpPr>
          <p:cNvPr id="60" name="Google Shape;60;p13"/>
          <p:cNvSpPr txBox="1"/>
          <p:nvPr/>
        </p:nvSpPr>
        <p:spPr>
          <a:xfrm>
            <a:off x="943350" y="10691825"/>
            <a:ext cx="30513300" cy="2452800"/>
          </a:xfrm>
          <a:prstGeom prst="rect">
            <a:avLst/>
          </a:prstGeom>
          <a:noFill/>
          <a:ln>
            <a:noFill/>
          </a:ln>
        </p:spPr>
        <p:txBody>
          <a:bodyPr anchorCtr="0" anchor="ctr" bIns="91425" lIns="91425" spcFirstLastPara="1" rIns="91425" wrap="square" tIns="91425">
            <a:noAutofit/>
          </a:bodyPr>
          <a:lstStyle/>
          <a:p>
            <a:pPr indent="0" lvl="0" marL="0" rtl="0" algn="l">
              <a:lnSpc>
                <a:spcPct val="115000"/>
              </a:lnSpc>
              <a:spcBef>
                <a:spcPts val="0"/>
              </a:spcBef>
              <a:spcAft>
                <a:spcPts val="0"/>
              </a:spcAft>
              <a:buNone/>
            </a:pPr>
            <a:r>
              <a:rPr b="1" lang="es-419" sz="4800"/>
              <a:t>Tamaño de letra: guía para la legibilidad</a:t>
            </a:r>
            <a:endParaRPr b="1" sz="4800"/>
          </a:p>
          <a:p>
            <a:pPr indent="0" lvl="0" marL="0" rtl="0" algn="l">
              <a:lnSpc>
                <a:spcPct val="115000"/>
              </a:lnSpc>
              <a:spcBef>
                <a:spcPts val="400"/>
              </a:spcBef>
              <a:spcAft>
                <a:spcPts val="0"/>
              </a:spcAft>
              <a:buNone/>
            </a:pPr>
            <a:r>
              <a:rPr lang="es-419" sz="3200"/>
              <a:t>La gente leerá tu póster desde diferentes distancias (típicamente entre 1 y 2 metros). El texto debe ser lo suficientemente grande para ser legible sin esfuerzo. Aquí tienes una guía de tamaños de punto (pt) recomendados:</a:t>
            </a:r>
            <a:endParaRPr sz="3200"/>
          </a:p>
        </p:txBody>
      </p:sp>
      <p:sp>
        <p:nvSpPr>
          <p:cNvPr id="61" name="Google Shape;61;p13"/>
          <p:cNvSpPr txBox="1"/>
          <p:nvPr/>
        </p:nvSpPr>
        <p:spPr>
          <a:xfrm>
            <a:off x="943350" y="4050813"/>
            <a:ext cx="30513300" cy="5233500"/>
          </a:xfrm>
          <a:prstGeom prst="rect">
            <a:avLst/>
          </a:prstGeom>
          <a:noFill/>
          <a:ln>
            <a:noFill/>
          </a:ln>
        </p:spPr>
        <p:txBody>
          <a:bodyPr anchorCtr="0" anchor="t" bIns="91425" lIns="91425" spcFirstLastPara="1" rIns="91425" wrap="square" tIns="91425">
            <a:spAutoFit/>
          </a:bodyPr>
          <a:lstStyle/>
          <a:p>
            <a:pPr indent="0" lvl="0" marL="0" rtl="0" algn="l">
              <a:lnSpc>
                <a:spcPct val="115000"/>
              </a:lnSpc>
              <a:spcBef>
                <a:spcPts val="1400"/>
              </a:spcBef>
              <a:spcAft>
                <a:spcPts val="0"/>
              </a:spcAft>
              <a:buNone/>
            </a:pPr>
            <a:r>
              <a:rPr b="1" lang="es-419" sz="4800">
                <a:solidFill>
                  <a:schemeClr val="dk1"/>
                </a:solidFill>
              </a:rPr>
              <a:t>Tipografía: Tipos de Letra Recomendados</a:t>
            </a:r>
            <a:endParaRPr b="1" sz="4800">
              <a:solidFill>
                <a:schemeClr val="dk1"/>
              </a:solidFill>
            </a:endParaRPr>
          </a:p>
          <a:p>
            <a:pPr indent="0" lvl="0" marL="0" rtl="0" algn="l">
              <a:lnSpc>
                <a:spcPct val="115000"/>
              </a:lnSpc>
              <a:spcBef>
                <a:spcPts val="1200"/>
              </a:spcBef>
              <a:spcAft>
                <a:spcPts val="0"/>
              </a:spcAft>
              <a:buNone/>
            </a:pPr>
            <a:r>
              <a:rPr lang="es-419" sz="3200">
                <a:solidFill>
                  <a:schemeClr val="dk1"/>
                </a:solidFill>
              </a:rPr>
              <a:t>La regla principal es la legibilidad. Para ello, las fuentes </a:t>
            </a:r>
            <a:r>
              <a:rPr b="1" lang="es-419" sz="3200">
                <a:solidFill>
                  <a:schemeClr val="dk1"/>
                </a:solidFill>
              </a:rPr>
              <a:t>Sans-serif (sin serifa)</a:t>
            </a:r>
            <a:r>
              <a:rPr lang="es-419" sz="3200">
                <a:solidFill>
                  <a:schemeClr val="dk1"/>
                </a:solidFill>
              </a:rPr>
              <a:t> son la opción más recomendada para pósters científicos, ya que sus trazos limpios facilitan la lectura a distancia.</a:t>
            </a:r>
            <a:endParaRPr sz="3200">
              <a:solidFill>
                <a:schemeClr val="dk1"/>
              </a:solidFill>
            </a:endParaRPr>
          </a:p>
          <a:p>
            <a:pPr indent="-431800" lvl="0" marL="457200" rtl="0" algn="l">
              <a:lnSpc>
                <a:spcPct val="115000"/>
              </a:lnSpc>
              <a:spcBef>
                <a:spcPts val="1200"/>
              </a:spcBef>
              <a:spcAft>
                <a:spcPts val="0"/>
              </a:spcAft>
              <a:buClr>
                <a:schemeClr val="dk1"/>
              </a:buClr>
              <a:buSzPts val="3200"/>
              <a:buChar char="●"/>
            </a:pPr>
            <a:r>
              <a:rPr b="1" lang="es-419" sz="3200">
                <a:solidFill>
                  <a:schemeClr val="dk1"/>
                </a:solidFill>
              </a:rPr>
              <a:t>Fuentes recomendadas:</a:t>
            </a:r>
            <a:r>
              <a:rPr lang="es-419" sz="3200">
                <a:solidFill>
                  <a:schemeClr val="dk1"/>
                </a:solidFill>
              </a:rPr>
              <a:t> Arial, Helvetica, Calibri, Verdana, Gill Sans, o Trebuchet MS.</a:t>
            </a:r>
            <a:endParaRPr sz="3200">
              <a:solidFill>
                <a:schemeClr val="dk1"/>
              </a:solidFill>
            </a:endParaRPr>
          </a:p>
          <a:p>
            <a:pPr indent="-431800" lvl="0" marL="457200" rtl="0" algn="l">
              <a:lnSpc>
                <a:spcPct val="115000"/>
              </a:lnSpc>
              <a:spcBef>
                <a:spcPts val="0"/>
              </a:spcBef>
              <a:spcAft>
                <a:spcPts val="0"/>
              </a:spcAft>
              <a:buClr>
                <a:schemeClr val="dk1"/>
              </a:buClr>
              <a:buSzPts val="3200"/>
              <a:buChar char="●"/>
            </a:pPr>
            <a:r>
              <a:rPr b="1" lang="es-419" sz="3200">
                <a:solidFill>
                  <a:schemeClr val="dk1"/>
                </a:solidFill>
              </a:rPr>
              <a:t>A evitar:</a:t>
            </a:r>
            <a:r>
              <a:rPr lang="es-419" sz="3200">
                <a:solidFill>
                  <a:schemeClr val="dk1"/>
                </a:solidFill>
              </a:rPr>
              <a:t> Fuentes con serifas (como Times New Roman) para el cuerpo del texto, ya que pueden ser más difíciles de leer de lejos. Las fuentes decorativas o muy estilizadas deben evitarse por completo.</a:t>
            </a:r>
            <a:endParaRPr sz="3200">
              <a:solidFill>
                <a:schemeClr val="dk1"/>
              </a:solidFill>
            </a:endParaRPr>
          </a:p>
          <a:p>
            <a:pPr indent="-431800" lvl="0" marL="457200" rtl="0" algn="l">
              <a:lnSpc>
                <a:spcPct val="115000"/>
              </a:lnSpc>
              <a:spcBef>
                <a:spcPts val="0"/>
              </a:spcBef>
              <a:spcAft>
                <a:spcPts val="0"/>
              </a:spcAft>
              <a:buClr>
                <a:schemeClr val="dk1"/>
              </a:buClr>
              <a:buSzPts val="3200"/>
              <a:buChar char="●"/>
            </a:pPr>
            <a:r>
              <a:rPr b="1" lang="es-419" sz="3200">
                <a:solidFill>
                  <a:schemeClr val="dk1"/>
                </a:solidFill>
              </a:rPr>
              <a:t>Consistencia:</a:t>
            </a:r>
            <a:r>
              <a:rPr lang="es-419" sz="3200">
                <a:solidFill>
                  <a:schemeClr val="dk1"/>
                </a:solidFill>
              </a:rPr>
              <a:t> Utiliza un máximo de dos tipos de letra en todo el póster. Una para títulos y encabezados, y otra para el cuerpo del texto, para mantener un aspecto profesional y ordenado.</a:t>
            </a:r>
            <a:endParaRPr sz="3200">
              <a:solidFill>
                <a:schemeClr val="dk1"/>
              </a:solidFill>
            </a:endParaRPr>
          </a:p>
        </p:txBody>
      </p:sp>
      <p:sp>
        <p:nvSpPr>
          <p:cNvPr id="62" name="Google Shape;62;p13"/>
          <p:cNvSpPr txBox="1"/>
          <p:nvPr/>
        </p:nvSpPr>
        <p:spPr>
          <a:xfrm>
            <a:off x="1062450" y="25907800"/>
            <a:ext cx="30132000" cy="14807400"/>
          </a:xfrm>
          <a:prstGeom prst="rect">
            <a:avLst/>
          </a:prstGeom>
          <a:noFill/>
          <a:ln>
            <a:noFill/>
          </a:ln>
        </p:spPr>
        <p:txBody>
          <a:bodyPr anchorCtr="0" anchor="t" bIns="91425" lIns="91425" spcFirstLastPara="1" rIns="91425" wrap="square" tIns="91425">
            <a:spAutoFit/>
          </a:bodyPr>
          <a:lstStyle/>
          <a:p>
            <a:pPr indent="0" lvl="0" marL="0" rtl="0" algn="l">
              <a:lnSpc>
                <a:spcPct val="115000"/>
              </a:lnSpc>
              <a:spcBef>
                <a:spcPts val="1400"/>
              </a:spcBef>
              <a:spcAft>
                <a:spcPts val="0"/>
              </a:spcAft>
              <a:buNone/>
            </a:pPr>
            <a:r>
              <a:rPr b="1" lang="es-419" sz="4800">
                <a:solidFill>
                  <a:schemeClr val="dk1"/>
                </a:solidFill>
              </a:rPr>
              <a:t>Organización de la información: estructura y flujo visual</a:t>
            </a:r>
            <a:endParaRPr b="1" sz="4800">
              <a:solidFill>
                <a:schemeClr val="dk1"/>
              </a:solidFill>
            </a:endParaRPr>
          </a:p>
          <a:p>
            <a:pPr indent="0" lvl="0" marL="0" rtl="0" algn="l">
              <a:lnSpc>
                <a:spcPct val="115000"/>
              </a:lnSpc>
              <a:spcBef>
                <a:spcPts val="1200"/>
              </a:spcBef>
              <a:spcAft>
                <a:spcPts val="0"/>
              </a:spcAft>
              <a:buNone/>
            </a:pPr>
            <a:r>
              <a:rPr lang="es-419" sz="3200">
                <a:solidFill>
                  <a:schemeClr val="dk1"/>
                </a:solidFill>
              </a:rPr>
              <a:t>Un buen diseño guía al lector de una manera lógica e intuitiva. Para un formato vertical como este (90x120 cm), una estructura en columnas es la más efectiva.</a:t>
            </a:r>
            <a:endParaRPr sz="3200">
              <a:solidFill>
                <a:schemeClr val="dk1"/>
              </a:solidFill>
            </a:endParaRPr>
          </a:p>
          <a:p>
            <a:pPr indent="0" lvl="0" marL="0" rtl="0" algn="l">
              <a:lnSpc>
                <a:spcPct val="115000"/>
              </a:lnSpc>
              <a:spcBef>
                <a:spcPts val="1200"/>
              </a:spcBef>
              <a:spcAft>
                <a:spcPts val="0"/>
              </a:spcAft>
              <a:buNone/>
            </a:pPr>
            <a:r>
              <a:rPr b="1" lang="es-419" sz="3200">
                <a:solidFill>
                  <a:schemeClr val="dk1"/>
                </a:solidFill>
              </a:rPr>
              <a:t>1. Estructura en columnas</a:t>
            </a:r>
            <a:endParaRPr b="1" sz="3200">
              <a:solidFill>
                <a:schemeClr val="dk1"/>
              </a:solidFill>
            </a:endParaRPr>
          </a:p>
          <a:p>
            <a:pPr indent="-431800" lvl="0" marL="914400" rtl="0" algn="l">
              <a:lnSpc>
                <a:spcPct val="115000"/>
              </a:lnSpc>
              <a:spcBef>
                <a:spcPts val="1200"/>
              </a:spcBef>
              <a:spcAft>
                <a:spcPts val="0"/>
              </a:spcAft>
              <a:buClr>
                <a:schemeClr val="dk1"/>
              </a:buClr>
              <a:buSzPts val="3200"/>
              <a:buChar char="●"/>
            </a:pPr>
            <a:r>
              <a:rPr b="1" lang="es-419" sz="3200">
                <a:solidFill>
                  <a:schemeClr val="dk1"/>
                </a:solidFill>
              </a:rPr>
              <a:t>Organiza el contenido en 3 o 4 columnas verticales.</a:t>
            </a:r>
            <a:r>
              <a:rPr lang="es-419" sz="3200">
                <a:solidFill>
                  <a:schemeClr val="dk1"/>
                </a:solidFill>
              </a:rPr>
              <a:t> Esto evita que los lectores tengan que moverse de lado a lado para leer líneas de texto muy largas y crea un flujo de lectura natural: de arriba hacia abajo y de izquierda a derecha.</a:t>
            </a:r>
            <a:endParaRPr sz="3200">
              <a:solidFill>
                <a:schemeClr val="dk1"/>
              </a:solidFill>
            </a:endParaRPr>
          </a:p>
          <a:p>
            <a:pPr indent="0" lvl="0" marL="0" rtl="0" algn="l">
              <a:lnSpc>
                <a:spcPct val="115000"/>
              </a:lnSpc>
              <a:spcBef>
                <a:spcPts val="1200"/>
              </a:spcBef>
              <a:spcAft>
                <a:spcPts val="0"/>
              </a:spcAft>
              <a:buNone/>
            </a:pPr>
            <a:r>
              <a:rPr b="1" lang="es-419" sz="3200">
                <a:solidFill>
                  <a:schemeClr val="dk1"/>
                </a:solidFill>
              </a:rPr>
              <a:t>2. Jerarquía visual clara</a:t>
            </a:r>
            <a:endParaRPr b="1" sz="3200">
              <a:solidFill>
                <a:schemeClr val="dk1"/>
              </a:solidFill>
            </a:endParaRPr>
          </a:p>
          <a:p>
            <a:pPr indent="0" lvl="0" marL="0" rtl="0" algn="l">
              <a:lnSpc>
                <a:spcPct val="115000"/>
              </a:lnSpc>
              <a:spcBef>
                <a:spcPts val="1200"/>
              </a:spcBef>
              <a:spcAft>
                <a:spcPts val="0"/>
              </a:spcAft>
              <a:buNone/>
            </a:pPr>
            <a:r>
              <a:rPr lang="es-419" sz="3200">
                <a:solidFill>
                  <a:schemeClr val="dk1"/>
                </a:solidFill>
              </a:rPr>
              <a:t>Utiliza el tamaño, el grosor (negrita) y el color para establecer una jerarquía clara. El lector debe poder identificar de un vistazo:</a:t>
            </a:r>
            <a:endParaRPr sz="3200">
              <a:solidFill>
                <a:schemeClr val="dk1"/>
              </a:solidFill>
            </a:endParaRPr>
          </a:p>
          <a:p>
            <a:pPr indent="-431800" lvl="0" marL="914400" rtl="0" algn="l">
              <a:lnSpc>
                <a:spcPct val="115000"/>
              </a:lnSpc>
              <a:spcBef>
                <a:spcPts val="1200"/>
              </a:spcBef>
              <a:spcAft>
                <a:spcPts val="0"/>
              </a:spcAft>
              <a:buClr>
                <a:schemeClr val="dk1"/>
              </a:buClr>
              <a:buSzPts val="3200"/>
              <a:buAutoNum type="arabicPeriod"/>
            </a:pPr>
            <a:r>
              <a:rPr lang="es-419" sz="3200">
                <a:solidFill>
                  <a:schemeClr val="dk1"/>
                </a:solidFill>
              </a:rPr>
              <a:t>El </a:t>
            </a:r>
            <a:r>
              <a:rPr b="1" lang="es-419" sz="3200">
                <a:solidFill>
                  <a:schemeClr val="dk1"/>
                </a:solidFill>
              </a:rPr>
              <a:t>Título</a:t>
            </a:r>
            <a:r>
              <a:rPr lang="es-419" sz="3200">
                <a:solidFill>
                  <a:schemeClr val="dk1"/>
                </a:solidFill>
              </a:rPr>
              <a:t> (lo más grande).</a:t>
            </a:r>
            <a:endParaRPr sz="3200">
              <a:solidFill>
                <a:schemeClr val="dk1"/>
              </a:solidFill>
            </a:endParaRPr>
          </a:p>
          <a:p>
            <a:pPr indent="-431800" lvl="0" marL="914400" rtl="0" algn="l">
              <a:lnSpc>
                <a:spcPct val="115000"/>
              </a:lnSpc>
              <a:spcBef>
                <a:spcPts val="0"/>
              </a:spcBef>
              <a:spcAft>
                <a:spcPts val="0"/>
              </a:spcAft>
              <a:buClr>
                <a:schemeClr val="dk1"/>
              </a:buClr>
              <a:buSzPts val="3200"/>
              <a:buAutoNum type="arabicPeriod"/>
            </a:pPr>
            <a:r>
              <a:rPr lang="es-419" sz="3200">
                <a:solidFill>
                  <a:schemeClr val="dk1"/>
                </a:solidFill>
              </a:rPr>
              <a:t>Los </a:t>
            </a:r>
            <a:r>
              <a:rPr b="1" lang="es-419" sz="3200">
                <a:solidFill>
                  <a:schemeClr val="dk1"/>
                </a:solidFill>
              </a:rPr>
              <a:t>Encabezados de las Secciones</a:t>
            </a:r>
            <a:r>
              <a:rPr lang="es-419" sz="3200">
                <a:solidFill>
                  <a:schemeClr val="dk1"/>
                </a:solidFill>
              </a:rPr>
              <a:t> (claramente diferenciados del resto).</a:t>
            </a:r>
            <a:endParaRPr sz="3200">
              <a:solidFill>
                <a:schemeClr val="dk1"/>
              </a:solidFill>
            </a:endParaRPr>
          </a:p>
          <a:p>
            <a:pPr indent="-431800" lvl="0" marL="914400" rtl="0" algn="l">
              <a:lnSpc>
                <a:spcPct val="115000"/>
              </a:lnSpc>
              <a:spcBef>
                <a:spcPts val="0"/>
              </a:spcBef>
              <a:spcAft>
                <a:spcPts val="0"/>
              </a:spcAft>
              <a:buClr>
                <a:schemeClr val="dk1"/>
              </a:buClr>
              <a:buSzPts val="3200"/>
              <a:buAutoNum type="arabicPeriod"/>
            </a:pPr>
            <a:r>
              <a:rPr lang="es-419" sz="3200">
                <a:solidFill>
                  <a:schemeClr val="dk1"/>
                </a:solidFill>
              </a:rPr>
              <a:t>El </a:t>
            </a:r>
            <a:r>
              <a:rPr b="1" lang="es-419" sz="3200">
                <a:solidFill>
                  <a:schemeClr val="dk1"/>
                </a:solidFill>
              </a:rPr>
              <a:t>Contenido principal</a:t>
            </a:r>
            <a:r>
              <a:rPr lang="es-419" sz="3200">
                <a:solidFill>
                  <a:schemeClr val="dk1"/>
                </a:solidFill>
              </a:rPr>
              <a:t> (texto y gráficos).</a:t>
            </a:r>
            <a:endParaRPr sz="3200">
              <a:solidFill>
                <a:schemeClr val="dk1"/>
              </a:solidFill>
            </a:endParaRPr>
          </a:p>
          <a:p>
            <a:pPr indent="0" lvl="0" marL="0" rtl="0" algn="l">
              <a:lnSpc>
                <a:spcPct val="115000"/>
              </a:lnSpc>
              <a:spcBef>
                <a:spcPts val="1200"/>
              </a:spcBef>
              <a:spcAft>
                <a:spcPts val="0"/>
              </a:spcAft>
              <a:buNone/>
            </a:pPr>
            <a:r>
              <a:rPr b="1" lang="es-419" sz="3200">
                <a:solidFill>
                  <a:schemeClr val="dk1"/>
                </a:solidFill>
              </a:rPr>
              <a:t>3. Estructura sugerida del contenido</a:t>
            </a:r>
            <a:endParaRPr b="1" sz="3200">
              <a:solidFill>
                <a:schemeClr val="dk1"/>
              </a:solidFill>
            </a:endParaRPr>
          </a:p>
          <a:p>
            <a:pPr indent="0" lvl="0" marL="0" rtl="0" algn="l">
              <a:lnSpc>
                <a:spcPct val="115000"/>
              </a:lnSpc>
              <a:spcBef>
                <a:spcPts val="1200"/>
              </a:spcBef>
              <a:spcAft>
                <a:spcPts val="0"/>
              </a:spcAft>
              <a:buNone/>
            </a:pPr>
            <a:r>
              <a:rPr lang="es-419" sz="3200">
                <a:solidFill>
                  <a:schemeClr val="dk1"/>
                </a:solidFill>
              </a:rPr>
              <a:t>Piensa en tu póster como una narrativa visual de tu trabajo. Una estructura clásica y efectiva es:</a:t>
            </a:r>
            <a:endParaRPr sz="3200">
              <a:solidFill>
                <a:schemeClr val="dk1"/>
              </a:solidFill>
            </a:endParaRPr>
          </a:p>
          <a:p>
            <a:pPr indent="-431800" lvl="0" marL="914400" rtl="0" algn="l">
              <a:lnSpc>
                <a:spcPct val="115000"/>
              </a:lnSpc>
              <a:spcBef>
                <a:spcPts val="1200"/>
              </a:spcBef>
              <a:spcAft>
                <a:spcPts val="0"/>
              </a:spcAft>
              <a:buClr>
                <a:schemeClr val="dk1"/>
              </a:buClr>
              <a:buSzPts val="3200"/>
              <a:buChar char="●"/>
            </a:pPr>
            <a:r>
              <a:rPr b="1" lang="es-419" sz="3200">
                <a:solidFill>
                  <a:schemeClr val="dk1"/>
                </a:solidFill>
              </a:rPr>
              <a:t>Título, Autores y Afiliaciones:</a:t>
            </a:r>
            <a:r>
              <a:rPr lang="es-419" sz="3200">
                <a:solidFill>
                  <a:schemeClr val="dk1"/>
                </a:solidFill>
              </a:rPr>
              <a:t> Colócalos en la parte superior, ocupando todo el ancho del póster. </a:t>
            </a:r>
            <a:r>
              <a:rPr b="1" i="1" lang="es-419" sz="3200">
                <a:solidFill>
                  <a:schemeClr val="dk1"/>
                </a:solidFill>
              </a:rPr>
              <a:t>Incluye el/los logos de tu/s institución/es en el encabezado gris en el margen izquierdo (alineados con el logo del evento)</a:t>
            </a:r>
            <a:r>
              <a:rPr lang="es-419" sz="3200">
                <a:solidFill>
                  <a:schemeClr val="dk1"/>
                </a:solidFill>
              </a:rPr>
              <a:t>.</a:t>
            </a:r>
            <a:endParaRPr sz="3200">
              <a:solidFill>
                <a:schemeClr val="dk1"/>
              </a:solidFill>
            </a:endParaRPr>
          </a:p>
          <a:p>
            <a:pPr indent="-431800" lvl="0" marL="914400" rtl="0" algn="l">
              <a:lnSpc>
                <a:spcPct val="115000"/>
              </a:lnSpc>
              <a:spcBef>
                <a:spcPts val="0"/>
              </a:spcBef>
              <a:spcAft>
                <a:spcPts val="0"/>
              </a:spcAft>
              <a:buClr>
                <a:schemeClr val="dk1"/>
              </a:buClr>
              <a:buSzPts val="3200"/>
              <a:buChar char="●"/>
            </a:pPr>
            <a:r>
              <a:rPr b="1" lang="es-419" sz="3200">
                <a:solidFill>
                  <a:schemeClr val="dk1"/>
                </a:solidFill>
              </a:rPr>
              <a:t>Introducción / Objetivos:</a:t>
            </a:r>
            <a:r>
              <a:rPr lang="es-419" sz="3200">
                <a:solidFill>
                  <a:schemeClr val="dk1"/>
                </a:solidFill>
              </a:rPr>
              <a:t> Una breve descripción del contexto y el propósito de tu investigación. Sé conciso y directo.</a:t>
            </a:r>
            <a:endParaRPr sz="3200">
              <a:solidFill>
                <a:schemeClr val="dk1"/>
              </a:solidFill>
            </a:endParaRPr>
          </a:p>
          <a:p>
            <a:pPr indent="-431800" lvl="0" marL="914400" rtl="0" algn="l">
              <a:lnSpc>
                <a:spcPct val="115000"/>
              </a:lnSpc>
              <a:spcBef>
                <a:spcPts val="0"/>
              </a:spcBef>
              <a:spcAft>
                <a:spcPts val="0"/>
              </a:spcAft>
              <a:buClr>
                <a:schemeClr val="dk1"/>
              </a:buClr>
              <a:buSzPts val="3200"/>
              <a:buChar char="●"/>
            </a:pPr>
            <a:r>
              <a:rPr b="1" lang="es-419" sz="3200">
                <a:solidFill>
                  <a:schemeClr val="dk1"/>
                </a:solidFill>
              </a:rPr>
              <a:t>Metodología:</a:t>
            </a:r>
            <a:r>
              <a:rPr lang="es-419" sz="3200">
                <a:solidFill>
                  <a:schemeClr val="dk1"/>
                </a:solidFill>
              </a:rPr>
              <a:t> Describe cómo realizaste el estudio. Utiliza diagramas de flujo o viñetas para simplificar procesos complejos. No es necesario entrar en detalles minuciosos; enfócate en lo esencial para que se entienda el enfoque.</a:t>
            </a:r>
            <a:endParaRPr sz="3200">
              <a:solidFill>
                <a:schemeClr val="dk1"/>
              </a:solidFill>
            </a:endParaRPr>
          </a:p>
          <a:p>
            <a:pPr indent="-431800" lvl="0" marL="914400" rtl="0" algn="l">
              <a:lnSpc>
                <a:spcPct val="115000"/>
              </a:lnSpc>
              <a:spcBef>
                <a:spcPts val="0"/>
              </a:spcBef>
              <a:spcAft>
                <a:spcPts val="0"/>
              </a:spcAft>
              <a:buClr>
                <a:schemeClr val="dk1"/>
              </a:buClr>
              <a:buSzPts val="3200"/>
              <a:buChar char="●"/>
            </a:pPr>
            <a:r>
              <a:rPr b="1" lang="es-419" sz="3200">
                <a:solidFill>
                  <a:schemeClr val="dk1"/>
                </a:solidFill>
              </a:rPr>
              <a:t>Resultados:</a:t>
            </a:r>
            <a:r>
              <a:rPr lang="es-419" sz="3200">
                <a:solidFill>
                  <a:schemeClr val="dk1"/>
                </a:solidFill>
              </a:rPr>
              <a:t> </a:t>
            </a:r>
            <a:r>
              <a:rPr b="1" lang="es-419" sz="3200">
                <a:solidFill>
                  <a:schemeClr val="dk1"/>
                </a:solidFill>
              </a:rPr>
              <a:t>Esta es la sección más importante.</a:t>
            </a:r>
            <a:r>
              <a:rPr lang="es-419" sz="3200">
                <a:solidFill>
                  <a:schemeClr val="dk1"/>
                </a:solidFill>
              </a:rPr>
              <a:t> Dedícale el mayor espacio. Prioriza el uso de elementos visuales (gráficos, tablas, imágenes de alta resolución) para presentar tus hallazgos. Un buen gráfico comunica mucho más que un párrafo de texto.</a:t>
            </a:r>
            <a:endParaRPr sz="3200">
              <a:solidFill>
                <a:schemeClr val="dk1"/>
              </a:solidFill>
            </a:endParaRPr>
          </a:p>
          <a:p>
            <a:pPr indent="-431800" lvl="0" marL="914400" rtl="0" algn="l">
              <a:lnSpc>
                <a:spcPct val="115000"/>
              </a:lnSpc>
              <a:spcBef>
                <a:spcPts val="0"/>
              </a:spcBef>
              <a:spcAft>
                <a:spcPts val="0"/>
              </a:spcAft>
              <a:buClr>
                <a:schemeClr val="dk1"/>
              </a:buClr>
              <a:buSzPts val="3200"/>
              <a:buChar char="●"/>
            </a:pPr>
            <a:r>
              <a:rPr b="1" lang="es-419" sz="3200">
                <a:solidFill>
                  <a:schemeClr val="dk1"/>
                </a:solidFill>
              </a:rPr>
              <a:t>Conclusiones:</a:t>
            </a:r>
            <a:r>
              <a:rPr lang="es-419" sz="3200">
                <a:solidFill>
                  <a:schemeClr val="dk1"/>
                </a:solidFill>
              </a:rPr>
              <a:t> Resume los hallazgos clave y su importancia. Utiliza viñetas (bullet points) para que las ideas principales sean fáciles de asimilar.</a:t>
            </a:r>
            <a:endParaRPr sz="3200">
              <a:solidFill>
                <a:schemeClr val="dk1"/>
              </a:solidFill>
            </a:endParaRPr>
          </a:p>
          <a:p>
            <a:pPr indent="-431800" lvl="0" marL="914400" rtl="0" algn="l">
              <a:lnSpc>
                <a:spcPct val="115000"/>
              </a:lnSpc>
              <a:spcBef>
                <a:spcPts val="0"/>
              </a:spcBef>
              <a:spcAft>
                <a:spcPts val="0"/>
              </a:spcAft>
              <a:buClr>
                <a:schemeClr val="dk1"/>
              </a:buClr>
              <a:buSzPts val="3200"/>
              <a:buChar char="●"/>
            </a:pPr>
            <a:r>
              <a:rPr b="1" lang="es-419" sz="3200">
                <a:solidFill>
                  <a:schemeClr val="dk1"/>
                </a:solidFill>
              </a:rPr>
              <a:t>Referencias y Agradecimientos:</a:t>
            </a:r>
            <a:r>
              <a:rPr lang="es-419" sz="3200">
                <a:solidFill>
                  <a:schemeClr val="dk1"/>
                </a:solidFill>
              </a:rPr>
              <a:t> Colócalos en la parte inferior, en una de las columnas. Pueden tener un tamaño de letra más pequeño.</a:t>
            </a:r>
            <a:endParaRPr sz="3200">
              <a:solidFill>
                <a:schemeClr val="dk1"/>
              </a:solidFill>
            </a:endParaRPr>
          </a:p>
          <a:p>
            <a:pPr indent="-431800" lvl="0" marL="914400" rtl="0" algn="l">
              <a:lnSpc>
                <a:spcPct val="115000"/>
              </a:lnSpc>
              <a:spcBef>
                <a:spcPts val="0"/>
              </a:spcBef>
              <a:spcAft>
                <a:spcPts val="0"/>
              </a:spcAft>
              <a:buClr>
                <a:schemeClr val="dk1"/>
              </a:buClr>
              <a:buSzPts val="3200"/>
              <a:buChar char="●"/>
            </a:pPr>
            <a:r>
              <a:rPr b="1" lang="es-419" sz="3200">
                <a:solidFill>
                  <a:schemeClr val="dk1"/>
                </a:solidFill>
              </a:rPr>
              <a:t>Información de Contacto:</a:t>
            </a:r>
            <a:r>
              <a:rPr lang="es-419" sz="3200">
                <a:solidFill>
                  <a:schemeClr val="dk1"/>
                </a:solidFill>
              </a:rPr>
              <a:t> No olvides incluir tu correo electrónico o un código QR que enlace a tu perfil profesional (LinkedIn, ResearchGate) o al artículo completo si está disponible, o incluso al mismo poster para que el lector se lo pueda llevar de forma digital.</a:t>
            </a:r>
            <a:endParaRPr sz="3200">
              <a:solidFill>
                <a:schemeClr val="dk1"/>
              </a:solidFill>
            </a:endParaRPr>
          </a:p>
        </p:txBody>
      </p:sp>
    </p:spTree>
  </p:cSld>
  <p:clrMapOvr>
    <a:masterClrMapping/>
  </p:clrMapOvr>
</p:sld>
</file>

<file path=ppt/theme/theme1.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